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Override5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72" r:id="rId3"/>
    <p:sldId id="258" r:id="rId4"/>
    <p:sldId id="276" r:id="rId5"/>
    <p:sldId id="330" r:id="rId6"/>
    <p:sldId id="328" r:id="rId7"/>
    <p:sldId id="329" r:id="rId8"/>
    <p:sldId id="331" r:id="rId9"/>
    <p:sldId id="332" r:id="rId10"/>
    <p:sldId id="333" r:id="rId11"/>
    <p:sldId id="334" r:id="rId12"/>
    <p:sldId id="327" r:id="rId13"/>
    <p:sldId id="277" r:id="rId14"/>
    <p:sldId id="282" r:id="rId15"/>
    <p:sldId id="284" r:id="rId16"/>
    <p:sldId id="288" r:id="rId17"/>
    <p:sldId id="293" r:id="rId18"/>
    <p:sldId id="273" r:id="rId19"/>
    <p:sldId id="292" r:id="rId20"/>
    <p:sldId id="294" r:id="rId21"/>
    <p:sldId id="287" r:id="rId22"/>
    <p:sldId id="289" r:id="rId23"/>
    <p:sldId id="280" r:id="rId24"/>
    <p:sldId id="283" r:id="rId25"/>
    <p:sldId id="274" r:id="rId26"/>
    <p:sldId id="281" r:id="rId27"/>
    <p:sldId id="286" r:id="rId28"/>
    <p:sldId id="297" r:id="rId29"/>
    <p:sldId id="298" r:id="rId30"/>
    <p:sldId id="299" r:id="rId31"/>
    <p:sldId id="278" r:id="rId32"/>
    <p:sldId id="275" r:id="rId33"/>
    <p:sldId id="296" r:id="rId34"/>
    <p:sldId id="279" r:id="rId35"/>
    <p:sldId id="285" r:id="rId36"/>
    <p:sldId id="290" r:id="rId37"/>
    <p:sldId id="291" r:id="rId38"/>
    <p:sldId id="295" r:id="rId39"/>
    <p:sldId id="300" r:id="rId40"/>
    <p:sldId id="261" r:id="rId41"/>
    <p:sldId id="326" r:id="rId42"/>
    <p:sldId id="259" r:id="rId43"/>
    <p:sldId id="264" r:id="rId44"/>
    <p:sldId id="32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3" autoAdjust="0"/>
    <p:restoredTop sz="94710" autoAdjust="0"/>
  </p:normalViewPr>
  <p:slideViewPr>
    <p:cSldViewPr snapToGrid="0">
      <p:cViewPr>
        <p:scale>
          <a:sx n="91" d="100"/>
          <a:sy n="91" d="100"/>
        </p:scale>
        <p:origin x="920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7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0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hyperlink" Target="https://www.islide.cc/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Smart Chow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CN" altLang="en-US" dirty="0"/>
              <a:t>大话单元测试系列</a:t>
            </a:r>
            <a:r>
              <a:rPr lang="zh-CN" altLang="en-US" sz="2400" dirty="0"/>
              <a:t>之</a:t>
            </a:r>
            <a:r>
              <a:rPr lang="zh-CN" altLang="en-US" sz="2400" dirty="0">
                <a:sym typeface="+mn-ea"/>
              </a:rPr>
              <a:t>手模手教你写单元测试</a:t>
            </a:r>
            <a:endParaRPr lang="zh-CN" altLang="en-US" sz="24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VS</a:t>
            </a:r>
            <a:r>
              <a:rPr lang="zh-CN" altLang="en-US" dirty="0" smtClean="0"/>
              <a:t>单元测试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4" y="1122303"/>
            <a:ext cx="7594600" cy="189230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152"/>
            <a:ext cx="12192000" cy="35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VS</a:t>
            </a:r>
            <a:r>
              <a:rPr lang="zh-CN" altLang="en-US" dirty="0" smtClean="0"/>
              <a:t>单元测试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77" y="1205847"/>
            <a:ext cx="8428631" cy="55255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" y="2207227"/>
            <a:ext cx="12192000" cy="31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VS</a:t>
            </a:r>
            <a:r>
              <a:rPr lang="zh-CN" altLang="en-US" dirty="0" smtClean="0"/>
              <a:t>单元测试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0151" y="3341279"/>
            <a:ext cx="10780336" cy="5192043"/>
            <a:chOff x="761253" y="1040531"/>
            <a:chExt cx="10780336" cy="5192043"/>
          </a:xfrm>
        </p:grpSpPr>
        <p:grpSp>
          <p:nvGrpSpPr>
            <p:cNvPr id="6" name="îśḻiḓè"/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/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lîḑê"/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ľïde"/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ļiḋè"/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ṩḷïdè"/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liḓé"/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ḻïḍe"/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íḋé"/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š1îḓe"/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ḷiḓê"/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lïďê"/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ḷïďé"/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1ídê"/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şlide"/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şḻiḍè"/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ļiḓé"/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ľiďè"/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îḑè"/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lîďê"/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ïḑê"/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ľíďe"/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ļíḍê"/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1ïḋê"/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ṧľíḋe"/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$ḷîḑé"/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ḷîḋè"/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/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ṣḻíḋê"/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ṥḻîḓê"/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ídê"/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śľiḋè"/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ḻîḋé"/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lïḑé"/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ḻiďe"/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lïdé"/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íḑe"/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ľîdè"/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ľíḓè"/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ḻîde"/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śľíḍê"/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$ḷiḍé"/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ḷiḑê"/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ṥḷîdê"/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/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/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lîḑê"/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ḷîḍe"/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iḍé"/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ṡlîḑe"/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śḷíḍê"/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ṥ1íḋé"/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ïďè"/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ḻîďe"/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lïde"/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ḍe"/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ľïḑê"/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ṡlíḍé"/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ṣľïḍé"/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ľîďé"/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ľiḍê"/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ïḍé"/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ľiḓé"/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lîḍè"/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ďe"/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ṣlîḋe"/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şḻídê"/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1ïde"/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ḷîďe"/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ḻiḍè"/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ṣļiďê"/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1íḑê"/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ṩḷíḋé"/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ḻîḑé"/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íḋe"/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śļîḋé"/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$ḷiḑê"/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šļïdè"/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ḷiḓé"/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ṡ1ïḓê"/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şḻïďè"/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/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30" name="islíď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ṧ1ïḓè"/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28" name="ïṩ1ídè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ļïḋê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ṥļîḍê"/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26" name="íṩľid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ḻíḓê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/>
            <p:cNvCxnSpPr>
              <a:stCxn id="19" idx="6"/>
              <a:endCxn id="30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/>
            <p:cNvCxnSpPr>
              <a:stCxn id="19" idx="6"/>
              <a:endCxn id="26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/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ṩļïḍê"/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24" name="íśḻíďè"/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5" name="îṧḻîḍê"/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6" name="iṣļïďê"/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22" name="î$ḻíďé"/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3" name="îş1îḋe"/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17" name="iṣḻídè"/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20" name="îṣḷiḋe"/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21" name="íṣḻiḑê"/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cxnSp>
          <p:nvCxnSpPr>
            <p:cNvPr id="18" name="肘形连接符 201"/>
            <p:cNvCxnSpPr>
              <a:stCxn id="19" idx="6"/>
              <a:endCxn id="28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ľiḋè"/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/>
                <a:t>Text</a:t>
              </a:r>
            </a:p>
          </p:txBody>
        </p:sp>
      </p:grpSp>
      <p:sp>
        <p:nvSpPr>
          <p:cNvPr id="113" name="islíďe"/>
          <p:cNvSpPr/>
          <p:nvPr/>
        </p:nvSpPr>
        <p:spPr>
          <a:xfrm>
            <a:off x="1217258" y="1433961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îṧḻîḍê"/>
          <p:cNvSpPr txBox="1"/>
          <p:nvPr/>
        </p:nvSpPr>
        <p:spPr>
          <a:xfrm>
            <a:off x="2216669" y="1361325"/>
            <a:ext cx="7325161" cy="83084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</a:rPr>
              <a:t>测试是指由公司质量保证小组主导的测试活动，分为很多种如功能测试、集成测试等，一般在软件生命周期的</a:t>
            </a:r>
            <a:r>
              <a:rPr lang="zh-CN" altLang="en-US" sz="1400" b="1" smtClean="0">
                <a:solidFill>
                  <a:schemeClr val="accent1"/>
                </a:solidFill>
              </a:rPr>
              <a:t>测试阶段进行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117" name="ïṩ1ídè"/>
          <p:cNvSpPr/>
          <p:nvPr/>
        </p:nvSpPr>
        <p:spPr>
          <a:xfrm>
            <a:off x="1202783" y="2508365"/>
            <a:ext cx="675000" cy="6750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îş1îḋe"/>
          <p:cNvSpPr txBox="1"/>
          <p:nvPr/>
        </p:nvSpPr>
        <p:spPr>
          <a:xfrm>
            <a:off x="2391397" y="2600170"/>
            <a:ext cx="4128914" cy="4718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48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/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/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/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8" name="îś1íḓè"/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5" b="1" dirty="0">
                  <a:solidFill>
                    <a:schemeClr val="bg1"/>
                  </a:solidFill>
                </a:rPr>
                <a:t>Text here</a:t>
              </a:r>
              <a:endParaRPr lang="zh-CN" altLang="en-US" sz="1865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/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/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/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/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1" name="ïṩḻïďê"/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5" b="1" dirty="0">
                  <a:solidFill>
                    <a:schemeClr val="bg1"/>
                  </a:solidFill>
                </a:rPr>
                <a:t>Text here</a:t>
              </a:r>
              <a:endParaRPr lang="zh-CN" altLang="en-US" sz="1865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/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/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/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/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4" name="ï$ľide"/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5" b="1" dirty="0">
                  <a:solidFill>
                    <a:schemeClr val="bg1"/>
                  </a:solidFill>
                </a:rPr>
                <a:t>Text here</a:t>
              </a:r>
              <a:endParaRPr lang="zh-CN" altLang="en-US" sz="1865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/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6" name="ïṣļiḋè"/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/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ṣḻiḓè"/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7" name="išļïḓé"/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5" b="1" dirty="0">
                  <a:solidFill>
                    <a:schemeClr val="bg1"/>
                  </a:solidFill>
                </a:rPr>
                <a:t>Text here</a:t>
              </a:r>
              <a:endParaRPr lang="zh-CN" altLang="en-US" sz="1865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ŝļiďé"/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256408"/>
            <a:ext cx="10847389" cy="4751584"/>
            <a:chOff x="673099" y="1256408"/>
            <a:chExt cx="10847389" cy="4751584"/>
          </a:xfrm>
        </p:grpSpPr>
        <p:sp>
          <p:nvSpPr>
            <p:cNvPr id="6" name="ís1îďe"/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ľiḓè"/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ïŝļiḋe"/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ṡḻíḑê"/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ślïdè"/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ṥḻiḋe"/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ľïďé"/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îṣ1ïḍê"/>
            <p:cNvSpPr txBox="1"/>
            <p:nvPr/>
          </p:nvSpPr>
          <p:spPr bwMode="auto">
            <a:xfrm>
              <a:off x="673099" y="2087251"/>
              <a:ext cx="3589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4" name="isḻîḓè"/>
            <p:cNvSpPr/>
            <p:nvPr/>
          </p:nvSpPr>
          <p:spPr bwMode="auto">
            <a:xfrm>
              <a:off x="673099" y="2529057"/>
              <a:ext cx="358933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Copy paste fonts. Choose the only option to retain text.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5" name="îṧľiḍé"/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6" name="ïṣlïďe"/>
            <p:cNvSpPr/>
            <p:nvPr/>
          </p:nvSpPr>
          <p:spPr bwMode="auto">
            <a:xfrm>
              <a:off x="8524875" y="1814803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7" name="íṧļíḑe"/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8" name="îśľíḓe"/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9" name="ïṩḷíḓê"/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20" name="îṩḻîḍè"/>
            <p:cNvSpPr/>
            <p:nvPr/>
          </p:nvSpPr>
          <p:spPr bwMode="auto">
            <a:xfrm>
              <a:off x="8524875" y="5130219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Supporting text here. 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8754" y="1947258"/>
            <a:ext cx="10651577" cy="3566710"/>
            <a:chOff x="748754" y="1947258"/>
            <a:chExt cx="10651577" cy="3566710"/>
          </a:xfrm>
        </p:grpSpPr>
        <p:grpSp>
          <p:nvGrpSpPr>
            <p:cNvPr id="6" name="îŝlïḋê"/>
            <p:cNvGrpSpPr/>
            <p:nvPr/>
          </p:nvGrpSpPr>
          <p:grpSpPr>
            <a:xfrm>
              <a:off x="748754" y="3615600"/>
              <a:ext cx="2489672" cy="866546"/>
              <a:chOff x="773883" y="3575448"/>
              <a:chExt cx="2489672" cy="866546"/>
            </a:xfrm>
          </p:grpSpPr>
          <p:sp>
            <p:nvSpPr>
              <p:cNvPr id="34" name="iṡḻíde"/>
              <p:cNvSpPr txBox="1"/>
              <p:nvPr/>
            </p:nvSpPr>
            <p:spPr bwMode="auto">
              <a:xfrm>
                <a:off x="773883" y="3575448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r" latinLnBrk="0"/>
                <a:r>
                  <a:rPr lang="en-US" altLang="zh-CN" b="1" dirty="0">
                    <a:effectLst/>
                  </a:rPr>
                  <a:t>Text Here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35" name="iṣľiḍe"/>
              <p:cNvSpPr txBox="1"/>
              <p:nvPr/>
            </p:nvSpPr>
            <p:spPr bwMode="auto">
              <a:xfrm>
                <a:off x="773883" y="3931982"/>
                <a:ext cx="2489672" cy="5100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</p:grpSp>
        <p:grpSp>
          <p:nvGrpSpPr>
            <p:cNvPr id="7" name="îšḷïďe"/>
            <p:cNvGrpSpPr/>
            <p:nvPr/>
          </p:nvGrpSpPr>
          <p:grpSpPr>
            <a:xfrm>
              <a:off x="8910659" y="2484516"/>
              <a:ext cx="2489672" cy="841796"/>
              <a:chOff x="9231995" y="2435481"/>
              <a:chExt cx="2489672" cy="841796"/>
            </a:xfrm>
          </p:grpSpPr>
          <p:sp>
            <p:nvSpPr>
              <p:cNvPr id="32" name="îṡ1ïḍê"/>
              <p:cNvSpPr txBox="1"/>
              <p:nvPr/>
            </p:nvSpPr>
            <p:spPr bwMode="auto">
              <a:xfrm>
                <a:off x="9231995" y="2435481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l" latinLnBrk="0"/>
                <a:r>
                  <a:rPr lang="en-US" altLang="zh-CN" b="1" dirty="0">
                    <a:effectLst/>
                  </a:rPr>
                  <a:t>Text Here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33" name="išlíḍé"/>
              <p:cNvSpPr txBox="1"/>
              <p:nvPr/>
            </p:nvSpPr>
            <p:spPr bwMode="auto">
              <a:xfrm>
                <a:off x="9231995" y="2792015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</p:grpSp>
        <p:grpSp>
          <p:nvGrpSpPr>
            <p:cNvPr id="8" name="iṣḷîḑé"/>
            <p:cNvGrpSpPr/>
            <p:nvPr/>
          </p:nvGrpSpPr>
          <p:grpSpPr>
            <a:xfrm>
              <a:off x="6294730" y="3867208"/>
              <a:ext cx="2489672" cy="841796"/>
              <a:chOff x="6891735" y="3822576"/>
              <a:chExt cx="2489672" cy="841796"/>
            </a:xfrm>
          </p:grpSpPr>
          <p:sp>
            <p:nvSpPr>
              <p:cNvPr id="30" name="îślïde"/>
              <p:cNvSpPr txBox="1"/>
              <p:nvPr/>
            </p:nvSpPr>
            <p:spPr bwMode="auto">
              <a:xfrm>
                <a:off x="6891735" y="3822576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l" latinLnBrk="0"/>
                <a:r>
                  <a:rPr lang="en-US" altLang="zh-CN" b="1" dirty="0">
                    <a:effectLst/>
                  </a:rPr>
                  <a:t>Text Here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31" name="is1îďê"/>
              <p:cNvSpPr txBox="1"/>
              <p:nvPr/>
            </p:nvSpPr>
            <p:spPr bwMode="auto">
              <a:xfrm>
                <a:off x="6891735" y="4179110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</p:grpSp>
        <p:grpSp>
          <p:nvGrpSpPr>
            <p:cNvPr id="9" name="îş1ïdè"/>
            <p:cNvGrpSpPr/>
            <p:nvPr/>
          </p:nvGrpSpPr>
          <p:grpSpPr>
            <a:xfrm>
              <a:off x="4121805" y="1947258"/>
              <a:ext cx="2489672" cy="866546"/>
              <a:chOff x="3791744" y="2079000"/>
              <a:chExt cx="2489672" cy="866546"/>
            </a:xfrm>
          </p:grpSpPr>
          <p:sp>
            <p:nvSpPr>
              <p:cNvPr id="28" name="iṧḻîḓè"/>
              <p:cNvSpPr txBox="1"/>
              <p:nvPr/>
            </p:nvSpPr>
            <p:spPr bwMode="auto">
              <a:xfrm>
                <a:off x="3791744" y="2079000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r" latinLnBrk="0"/>
                <a:r>
                  <a:rPr lang="en-US" altLang="zh-CN" b="1" dirty="0">
                    <a:effectLst/>
                  </a:rPr>
                  <a:t>Text Here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29" name="ïŝľîḍé"/>
              <p:cNvSpPr txBox="1"/>
              <p:nvPr/>
            </p:nvSpPr>
            <p:spPr bwMode="auto">
              <a:xfrm>
                <a:off x="3791744" y="2435534"/>
                <a:ext cx="2489672" cy="5100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</p:grpSp>
        <p:grpSp>
          <p:nvGrpSpPr>
            <p:cNvPr id="10" name="ïṥlíďe"/>
            <p:cNvGrpSpPr/>
            <p:nvPr/>
          </p:nvGrpSpPr>
          <p:grpSpPr>
            <a:xfrm>
              <a:off x="4288842" y="4672172"/>
              <a:ext cx="2489672" cy="841796"/>
              <a:chOff x="4902082" y="4289266"/>
              <a:chExt cx="2489672" cy="841796"/>
            </a:xfrm>
          </p:grpSpPr>
          <p:sp>
            <p:nvSpPr>
              <p:cNvPr id="26" name="íṡḻïḓé"/>
              <p:cNvSpPr txBox="1"/>
              <p:nvPr/>
            </p:nvSpPr>
            <p:spPr bwMode="auto">
              <a:xfrm>
                <a:off x="4902082" y="4289266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l" latinLnBrk="0"/>
                <a:r>
                  <a:rPr lang="en-US" altLang="zh-CN" b="1" dirty="0">
                    <a:effectLst/>
                  </a:rPr>
                  <a:t>Text Here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27" name="îṧḻiďê"/>
              <p:cNvSpPr txBox="1"/>
              <p:nvPr/>
            </p:nvSpPr>
            <p:spPr bwMode="auto">
              <a:xfrm>
                <a:off x="4902082" y="4645800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</p:grpSp>
        <p:grpSp>
          <p:nvGrpSpPr>
            <p:cNvPr id="11" name="isḻiḓé"/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/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ľiḓé"/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ṥ1îḍê"/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šḻîḑé"/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ślíďe"/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şḻiďè"/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è"/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ļíḓè"/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şľiḓe"/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ḷïďê"/>
              <p:cNvSpPr/>
              <p:nvPr/>
            </p:nvSpPr>
            <p:spPr bwMode="auto">
              <a:xfrm>
                <a:off x="5750112" y="3153607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líḍê"/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ļîďé"/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ṡ1íḓè"/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ļïḓê"/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5985" y="2169000"/>
            <a:ext cx="7820030" cy="3070783"/>
            <a:chOff x="2185985" y="2169000"/>
            <a:chExt cx="7820030" cy="307078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líḓè"/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1îḑe"/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ḍé"/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ļïḋè"/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ļíďe"/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ṣ1ïḍè"/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ṥ1îḋé"/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îḑè"/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ľiḑe"/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/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ï$ļíḓè"/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31" name="ïṡļiďê"/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2" name="iṣ1iḋê"/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19" name="íṥ1îdè"/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29" name="îṧļiḑe"/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0" name="îṣlidê"/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0" name="iŝ1íďê"/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27" name="îṩḻïdê"/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8" name="íşľiḓê"/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1" name="ïsḻiḋe"/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25" name="ïslïḑê"/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6" name="iśḻîḑê"/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2" name="ïšḷïḍe"/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23" name="îşḻîḋé"/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4" name="îŝľîḍè"/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0ef9174f-8e44-4a5b-b70b-76b6e3001e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ïS1íḑê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şḷidê"/>
            <p:cNvSpPr/>
            <p:nvPr/>
          </p:nvSpPr>
          <p:spPr bwMode="auto">
            <a:xfrm>
              <a:off x="669925" y="1125538"/>
              <a:ext cx="10850563" cy="501808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íṩľïḑê"/>
            <p:cNvSpPr/>
            <p:nvPr/>
          </p:nvSpPr>
          <p:spPr>
            <a:xfrm>
              <a:off x="6726000" y="3869327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íṥ1íďè"/>
            <p:cNvSpPr/>
            <p:nvPr/>
          </p:nvSpPr>
          <p:spPr bwMode="auto">
            <a:xfrm>
              <a:off x="6892176" y="4054915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líďê"/>
            <p:cNvSpPr/>
            <p:nvPr/>
          </p:nvSpPr>
          <p:spPr>
            <a:xfrm>
              <a:off x="6726000" y="1615331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ï$lîďé"/>
            <p:cNvSpPr/>
            <p:nvPr/>
          </p:nvSpPr>
          <p:spPr bwMode="auto">
            <a:xfrm>
              <a:off x="6892176" y="1788401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îḑe"/>
            <p:cNvSpPr/>
            <p:nvPr/>
          </p:nvSpPr>
          <p:spPr>
            <a:xfrm>
              <a:off x="6726000" y="2742329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íS1îḑé"/>
            <p:cNvSpPr/>
            <p:nvPr/>
          </p:nvSpPr>
          <p:spPr bwMode="auto">
            <a:xfrm>
              <a:off x="6892176" y="2908505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ļíḓè"/>
            <p:cNvSpPr/>
            <p:nvPr/>
          </p:nvSpPr>
          <p:spPr>
            <a:xfrm>
              <a:off x="6726000" y="4996325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ïṣ1îḑê"/>
            <p:cNvSpPr/>
            <p:nvPr/>
          </p:nvSpPr>
          <p:spPr bwMode="auto">
            <a:xfrm>
              <a:off x="6892176" y="5189028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1ïḋê"/>
            <p:cNvSpPr/>
            <p:nvPr/>
          </p:nvSpPr>
          <p:spPr bwMode="auto">
            <a:xfrm>
              <a:off x="7434616" y="1840331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When you copy &amp; paste, choose "keep text only" option.</a:t>
              </a:r>
              <a:endParaRPr lang="zh-CN" altLang="en-US" sz="1000" dirty="0"/>
            </a:p>
          </p:txBody>
        </p:sp>
        <p:sp>
          <p:nvSpPr>
            <p:cNvPr id="17" name="îšľîdè"/>
            <p:cNvSpPr txBox="1"/>
            <p:nvPr/>
          </p:nvSpPr>
          <p:spPr bwMode="auto">
            <a:xfrm>
              <a:off x="7434616" y="1423830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ïŝḻiďê"/>
            <p:cNvSpPr/>
            <p:nvPr/>
          </p:nvSpPr>
          <p:spPr bwMode="auto">
            <a:xfrm>
              <a:off x="7434616" y="2969614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When you copy &amp; paste, choose "keep text only" option.</a:t>
              </a:r>
              <a:endParaRPr lang="zh-CN" altLang="en-US" sz="1000" dirty="0"/>
            </a:p>
          </p:txBody>
        </p:sp>
        <p:sp>
          <p:nvSpPr>
            <p:cNvPr id="19" name="íş1îdê"/>
            <p:cNvSpPr txBox="1"/>
            <p:nvPr/>
          </p:nvSpPr>
          <p:spPr bwMode="auto">
            <a:xfrm>
              <a:off x="7434616" y="2553113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íṥľiḓè"/>
            <p:cNvSpPr/>
            <p:nvPr/>
          </p:nvSpPr>
          <p:spPr bwMode="auto">
            <a:xfrm>
              <a:off x="7434616" y="4104342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When you copy &amp; paste, choose "keep text only" option.</a:t>
              </a:r>
              <a:endParaRPr lang="zh-CN" altLang="en-US" sz="1000" dirty="0"/>
            </a:p>
          </p:txBody>
        </p:sp>
        <p:sp>
          <p:nvSpPr>
            <p:cNvPr id="21" name="îşľiďê"/>
            <p:cNvSpPr txBox="1"/>
            <p:nvPr/>
          </p:nvSpPr>
          <p:spPr bwMode="auto">
            <a:xfrm>
              <a:off x="7434616" y="3687841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ïṥḻidé"/>
            <p:cNvSpPr/>
            <p:nvPr/>
          </p:nvSpPr>
          <p:spPr bwMode="auto">
            <a:xfrm>
              <a:off x="7434616" y="5223068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When you copy &amp; paste, choose "keep text only" option.</a:t>
              </a:r>
              <a:endParaRPr lang="zh-CN" altLang="en-US" sz="1000" dirty="0"/>
            </a:p>
          </p:txBody>
        </p:sp>
        <p:sp>
          <p:nvSpPr>
            <p:cNvPr id="23" name="iŝḷiḑe"/>
            <p:cNvSpPr txBox="1"/>
            <p:nvPr/>
          </p:nvSpPr>
          <p:spPr bwMode="auto">
            <a:xfrm>
              <a:off x="7434616" y="4806567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íšḷiḋé"/>
            <p:cNvSpPr txBox="1"/>
            <p:nvPr/>
          </p:nvSpPr>
          <p:spPr>
            <a:xfrm>
              <a:off x="1238878" y="2564279"/>
              <a:ext cx="4540660" cy="20797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536000" y="2462594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536000" y="3591877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536000" y="4763452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3100" y="1159510"/>
            <a:ext cx="10282632" cy="4841730"/>
            <a:chOff x="733100" y="1159510"/>
            <a:chExt cx="10282632" cy="4841730"/>
          </a:xfrm>
        </p:grpSpPr>
        <p:sp>
          <p:nvSpPr>
            <p:cNvPr id="6" name="iŝḷïḓe"/>
            <p:cNvSpPr/>
            <p:nvPr/>
          </p:nvSpPr>
          <p:spPr>
            <a:xfrm flipV="1">
              <a:off x="5020396" y="4880001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-1" fmla="*/ 0 w 3548636"/>
                <a:gd name="connsiteY0-2" fmla="*/ 791672 h 791672"/>
                <a:gd name="connsiteX1-3" fmla="*/ 1134620 w 3548636"/>
                <a:gd name="connsiteY1-4" fmla="*/ 0 h 791672"/>
                <a:gd name="connsiteX2-5" fmla="*/ 3548636 w 3548636"/>
                <a:gd name="connsiteY2-6" fmla="*/ 0 h 791672"/>
                <a:gd name="connsiteX0-7" fmla="*/ 0 w 3492164"/>
                <a:gd name="connsiteY0-8" fmla="*/ 641569 h 641569"/>
                <a:gd name="connsiteX1-9" fmla="*/ 1078148 w 3492164"/>
                <a:gd name="connsiteY1-10" fmla="*/ 0 h 641569"/>
                <a:gd name="connsiteX2-11" fmla="*/ 3492164 w 3492164"/>
                <a:gd name="connsiteY2-12" fmla="*/ 0 h 641569"/>
                <a:gd name="connsiteX0-13" fmla="*/ 0 w 3593814"/>
                <a:gd name="connsiteY0-14" fmla="*/ 641569 h 641569"/>
                <a:gd name="connsiteX1-15" fmla="*/ 1179798 w 3593814"/>
                <a:gd name="connsiteY1-16" fmla="*/ 0 h 641569"/>
                <a:gd name="connsiteX2-17" fmla="*/ 3593814 w 3593814"/>
                <a:gd name="connsiteY2-18" fmla="*/ 0 h 6415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ḻïḍé"/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-1" fmla="*/ 0 w 3244169"/>
                <a:gd name="connsiteY0-2" fmla="*/ 587600 h 587600"/>
                <a:gd name="connsiteX1-3" fmla="*/ 830153 w 3244169"/>
                <a:gd name="connsiteY1-4" fmla="*/ 0 h 587600"/>
                <a:gd name="connsiteX2-5" fmla="*/ 3244169 w 3244169"/>
                <a:gd name="connsiteY2-6" fmla="*/ 0 h 587600"/>
                <a:gd name="connsiteX0-7" fmla="*/ 0 w 3923935"/>
                <a:gd name="connsiteY0-8" fmla="*/ 587600 h 587600"/>
                <a:gd name="connsiteX1-9" fmla="*/ 830153 w 3923935"/>
                <a:gd name="connsiteY1-10" fmla="*/ 0 h 587600"/>
                <a:gd name="connsiteX2-11" fmla="*/ 3923935 w 3923935"/>
                <a:gd name="connsiteY2-12" fmla="*/ 245721 h 587600"/>
                <a:gd name="connsiteX0-13" fmla="*/ 0 w 3923935"/>
                <a:gd name="connsiteY0-14" fmla="*/ 341879 h 341879"/>
                <a:gd name="connsiteX1-15" fmla="*/ 1453272 w 3923935"/>
                <a:gd name="connsiteY1-16" fmla="*/ 39632 h 341879"/>
                <a:gd name="connsiteX2-17" fmla="*/ 3923935 w 3923935"/>
                <a:gd name="connsiteY2-18" fmla="*/ 0 h 341879"/>
                <a:gd name="connsiteX0-19" fmla="*/ 0 w 3923935"/>
                <a:gd name="connsiteY0-20" fmla="*/ 341879 h 341879"/>
                <a:gd name="connsiteX1-21" fmla="*/ 1245566 w 3923935"/>
                <a:gd name="connsiteY1-22" fmla="*/ 7926 h 341879"/>
                <a:gd name="connsiteX2-23" fmla="*/ 3923935 w 3923935"/>
                <a:gd name="connsiteY2-24" fmla="*/ 0 h 341879"/>
                <a:gd name="connsiteX0-25" fmla="*/ 0 w 3923935"/>
                <a:gd name="connsiteY0-26" fmla="*/ 341879 h 341879"/>
                <a:gd name="connsiteX1-27" fmla="*/ 1226683 w 3923935"/>
                <a:gd name="connsiteY1-28" fmla="*/ 0 h 341879"/>
                <a:gd name="connsiteX2-29" fmla="*/ 3923935 w 3923935"/>
                <a:gd name="connsiteY2-30" fmla="*/ 0 h 3418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îde"/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-1" fmla="*/ 0 w 3365210"/>
                <a:gd name="connsiteY0-2" fmla="*/ 603002 h 603002"/>
                <a:gd name="connsiteX1-3" fmla="*/ 951194 w 3365210"/>
                <a:gd name="connsiteY1-4" fmla="*/ 0 h 603002"/>
                <a:gd name="connsiteX2-5" fmla="*/ 3365210 w 3365210"/>
                <a:gd name="connsiteY2-6" fmla="*/ 0 h 603002"/>
                <a:gd name="connsiteX0-7" fmla="*/ 0 w 3385630"/>
                <a:gd name="connsiteY0-8" fmla="*/ 610944 h 610944"/>
                <a:gd name="connsiteX1-9" fmla="*/ 971614 w 3385630"/>
                <a:gd name="connsiteY1-10" fmla="*/ 0 h 610944"/>
                <a:gd name="connsiteX2-11" fmla="*/ 3385630 w 3385630"/>
                <a:gd name="connsiteY2-12" fmla="*/ 0 h 610944"/>
                <a:gd name="connsiteX0-13" fmla="*/ 0 w 3406050"/>
                <a:gd name="connsiteY0-14" fmla="*/ 626827 h 626827"/>
                <a:gd name="connsiteX1-15" fmla="*/ 992034 w 3406050"/>
                <a:gd name="connsiteY1-16" fmla="*/ 0 h 626827"/>
                <a:gd name="connsiteX2-17" fmla="*/ 3406050 w 3406050"/>
                <a:gd name="connsiteY2-18" fmla="*/ 0 h 626827"/>
                <a:gd name="connsiteX0-19" fmla="*/ 0 w 3316610"/>
                <a:gd name="connsiteY0-20" fmla="*/ 597896 h 597896"/>
                <a:gd name="connsiteX1-21" fmla="*/ 902594 w 3316610"/>
                <a:gd name="connsiteY1-22" fmla="*/ 0 h 597896"/>
                <a:gd name="connsiteX2-23" fmla="*/ 3316610 w 3316610"/>
                <a:gd name="connsiteY2-24" fmla="*/ 0 h 597896"/>
                <a:gd name="connsiteX0-25" fmla="*/ 0 w 3316610"/>
                <a:gd name="connsiteY0-26" fmla="*/ 925082 h 925082"/>
                <a:gd name="connsiteX1-27" fmla="*/ 1345324 w 3316610"/>
                <a:gd name="connsiteY1-28" fmla="*/ 0 h 925082"/>
                <a:gd name="connsiteX2-29" fmla="*/ 3316610 w 3316610"/>
                <a:gd name="connsiteY2-30" fmla="*/ 327186 h 925082"/>
                <a:gd name="connsiteX0-31" fmla="*/ 0 w 3343442"/>
                <a:gd name="connsiteY0-32" fmla="*/ 925082 h 925082"/>
                <a:gd name="connsiteX1-33" fmla="*/ 1345324 w 3343442"/>
                <a:gd name="connsiteY1-34" fmla="*/ 0 h 925082"/>
                <a:gd name="connsiteX2-35" fmla="*/ 3343442 w 3343442"/>
                <a:gd name="connsiteY2-36" fmla="*/ 32719 h 925082"/>
                <a:gd name="connsiteX0-37" fmla="*/ 0 w 3343442"/>
                <a:gd name="connsiteY0-38" fmla="*/ 925082 h 925082"/>
                <a:gd name="connsiteX1-39" fmla="*/ 1345324 w 3343442"/>
                <a:gd name="connsiteY1-40" fmla="*/ 0 h 925082"/>
                <a:gd name="connsiteX2-41" fmla="*/ 3343442 w 3343442"/>
                <a:gd name="connsiteY2-42" fmla="*/ 0 h 9250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îS1iďe"/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/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ļídé"/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ḍe"/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íṣ1iďe"/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îṡḻïḓe"/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išľïḍê"/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iṥ1íde"/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îŝlídè"/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" name="ïŝḻidè"/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6" name="iŝľídè"/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1íde"/>
            <p:cNvSpPr/>
            <p:nvPr/>
          </p:nvSpPr>
          <p:spPr>
            <a:xfrm>
              <a:off x="5919380" y="261630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8" name="ísļïḑê"/>
            <p:cNvSpPr/>
            <p:nvPr/>
          </p:nvSpPr>
          <p:spPr>
            <a:xfrm>
              <a:off x="5919380" y="298189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19" name="iSļiḑe"/>
            <p:cNvSpPr/>
            <p:nvPr/>
          </p:nvSpPr>
          <p:spPr>
            <a:xfrm>
              <a:off x="6456040" y="367847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0" name="î$lîdê"/>
            <p:cNvSpPr/>
            <p:nvPr/>
          </p:nvSpPr>
          <p:spPr>
            <a:xfrm>
              <a:off x="6456040" y="404406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21" name="i$ḷïḓê"/>
            <p:cNvSpPr/>
            <p:nvPr/>
          </p:nvSpPr>
          <p:spPr>
            <a:xfrm>
              <a:off x="7104112" y="4834187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2" name="íŝľîďe"/>
            <p:cNvSpPr/>
            <p:nvPr/>
          </p:nvSpPr>
          <p:spPr>
            <a:xfrm>
              <a:off x="7104112" y="5199780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23" name="isļidê"/>
            <p:cNvSpPr txBox="1"/>
            <p:nvPr/>
          </p:nvSpPr>
          <p:spPr>
            <a:xfrm>
              <a:off x="733100" y="115951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/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/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/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/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/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/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/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/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/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/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/>
            <p:cNvSpPr txBox="1"/>
            <p:nvPr/>
          </p:nvSpPr>
          <p:spPr>
            <a:xfrm>
              <a:off x="6905844" y="501767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项目实战</a:t>
              </a:r>
            </a:p>
          </p:txBody>
        </p:sp>
        <p:sp>
          <p:nvSpPr>
            <p:cNvPr id="14" name="íśľíďe"/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基于公司框架如何做单元测试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5" name="iṡ1íḑê"/>
            <p:cNvSpPr txBox="1"/>
            <p:nvPr/>
          </p:nvSpPr>
          <p:spPr>
            <a:xfrm>
              <a:off x="6905844" y="413910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0000" lnSpcReduction="10000"/>
            </a:bodyPr>
            <a:lstStyle/>
            <a:p>
              <a:r>
                <a:rPr lang="en-US" altLang="zh-CN" sz="1600" b="1" dirty="0" err="1" smtClean="0"/>
                <a:t>Mockito</a:t>
              </a:r>
              <a:r>
                <a:rPr lang="zh-CN" altLang="en-US" sz="1600" b="1" dirty="0" smtClean="0"/>
                <a:t>实战</a:t>
              </a:r>
              <a:endParaRPr lang="en-US" altLang="zh-CN" sz="1600" b="1" dirty="0"/>
            </a:p>
          </p:txBody>
        </p:sp>
        <p:sp>
          <p:nvSpPr>
            <p:cNvPr id="16" name="ïṣḷiḑé"/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偷天换日，这就是我么酷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7" name="íşḻïďê"/>
            <p:cNvSpPr txBox="1"/>
            <p:nvPr/>
          </p:nvSpPr>
          <p:spPr>
            <a:xfrm>
              <a:off x="6905844" y="3260526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en-US" altLang="zh-CN" sz="1600" b="1" dirty="0"/>
                <a:t>JUnit</a:t>
              </a:r>
              <a:r>
                <a:rPr lang="zh-CN" altLang="en-US" sz="1600" b="1" dirty="0"/>
                <a:t>实战</a:t>
              </a:r>
            </a:p>
          </p:txBody>
        </p:sp>
        <p:sp>
          <p:nvSpPr>
            <p:cNvPr id="18" name="íṧ1íḋè"/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你的第一个单元测试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19" name="iśļîďe"/>
            <p:cNvSpPr txBox="1"/>
            <p:nvPr/>
          </p:nvSpPr>
          <p:spPr>
            <a:xfrm>
              <a:off x="6905844" y="238195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为什么要写单元测试</a:t>
              </a:r>
            </a:p>
          </p:txBody>
        </p:sp>
        <p:sp>
          <p:nvSpPr>
            <p:cNvPr id="20" name="iṣ1ïḋê"/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优秀程序员必备技能</a:t>
              </a:r>
              <a:r>
                <a:rPr lang="en-US" altLang="zh-CN" sz="1050" dirty="0"/>
                <a:t>.</a:t>
              </a:r>
            </a:p>
          </p:txBody>
        </p:sp>
        <p:sp>
          <p:nvSpPr>
            <p:cNvPr id="21" name="îṧļïďé"/>
            <p:cNvSpPr txBox="1"/>
            <p:nvPr/>
          </p:nvSpPr>
          <p:spPr>
            <a:xfrm>
              <a:off x="6905844" y="150337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87500" lnSpcReduction="10000"/>
            </a:bodyPr>
            <a:lstStyle/>
            <a:p>
              <a:r>
                <a:rPr lang="zh-CN" altLang="en-US" sz="1600" b="1" dirty="0"/>
                <a:t>测试</a:t>
              </a:r>
              <a:r>
                <a:rPr lang="en-US" altLang="zh-CN" sz="1600" b="1" dirty="0"/>
                <a:t>VS</a:t>
              </a:r>
              <a:r>
                <a:rPr lang="zh-CN" altLang="en-US" sz="1600" b="1" dirty="0"/>
                <a:t>单元测试</a:t>
              </a:r>
            </a:p>
          </p:txBody>
        </p:sp>
        <p:sp>
          <p:nvSpPr>
            <p:cNvPr id="22" name="işļïḑê"/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/>
                <a:t>没错，我们要就是要抢测试饭碗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fd3f0d05-6222-4a6e-b973-3bbde5f83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35286" cy="4247635"/>
            <a:chOff x="669925" y="1764000"/>
            <a:chExt cx="10835286" cy="4247635"/>
          </a:xfrm>
        </p:grpSpPr>
        <p:grpSp>
          <p:nvGrpSpPr>
            <p:cNvPr id="6" name="íşḻïḑè"/>
            <p:cNvGrpSpPr/>
            <p:nvPr/>
          </p:nvGrpSpPr>
          <p:grpSpPr>
            <a:xfrm>
              <a:off x="3470862" y="2013377"/>
              <a:ext cx="5233546" cy="3498424"/>
              <a:chOff x="3470863" y="2013377"/>
              <a:chExt cx="5233546" cy="3498424"/>
            </a:xfrm>
          </p:grpSpPr>
          <p:grpSp>
            <p:nvGrpSpPr>
              <p:cNvPr id="15" name="isḻíďé"/>
              <p:cNvGrpSpPr/>
              <p:nvPr/>
            </p:nvGrpSpPr>
            <p:grpSpPr>
              <a:xfrm>
                <a:off x="8203405" y="3544996"/>
                <a:ext cx="375770" cy="748273"/>
                <a:chOff x="6311900" y="2605088"/>
                <a:chExt cx="547688" cy="1090613"/>
              </a:xfrm>
              <a:solidFill>
                <a:schemeClr val="accent3"/>
              </a:solidFill>
            </p:grpSpPr>
            <p:sp>
              <p:nvSpPr>
                <p:cNvPr id="52" name="ïsļiḍé"/>
                <p:cNvSpPr/>
                <p:nvPr/>
              </p:nvSpPr>
              <p:spPr bwMode="auto">
                <a:xfrm>
                  <a:off x="6484938" y="2701925"/>
                  <a:ext cx="269875" cy="25082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9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7" y="6"/>
                    </a:cxn>
                    <a:cxn ang="0">
                      <a:pos x="7" y="6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5"/>
                    </a:cxn>
                    <a:cxn ang="0">
                      <a:pos x="1" y="17"/>
                    </a:cxn>
                    <a:cxn ang="0">
                      <a:pos x="2" y="20"/>
                    </a:cxn>
                    <a:cxn ang="0">
                      <a:pos x="1" y="25"/>
                    </a:cxn>
                    <a:cxn ang="0">
                      <a:pos x="5" y="21"/>
                    </a:cxn>
                    <a:cxn ang="0">
                      <a:pos x="24" y="21"/>
                    </a:cxn>
                    <a:cxn ang="0">
                      <a:pos x="28" y="17"/>
                    </a:cxn>
                    <a:cxn ang="0">
                      <a:pos x="28" y="5"/>
                    </a:cxn>
                    <a:cxn ang="0">
                      <a:pos x="24" y="0"/>
                    </a:cxn>
                    <a:cxn ang="0">
                      <a:pos x="7" y="13"/>
                    </a:cxn>
                    <a:cxn ang="0">
                      <a:pos x="5" y="11"/>
                    </a:cxn>
                    <a:cxn ang="0">
                      <a:pos x="7" y="8"/>
                    </a:cxn>
                    <a:cxn ang="0">
                      <a:pos x="10" y="11"/>
                    </a:cxn>
                    <a:cxn ang="0">
                      <a:pos x="7" y="13"/>
                    </a:cxn>
                    <a:cxn ang="0">
                      <a:pos x="15" y="13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7" y="11"/>
                    </a:cxn>
                    <a:cxn ang="0">
                      <a:pos x="15" y="13"/>
                    </a:cxn>
                    <a:cxn ang="0">
                      <a:pos x="22" y="13"/>
                    </a:cxn>
                    <a:cxn ang="0">
                      <a:pos x="20" y="11"/>
                    </a:cxn>
                    <a:cxn ang="0">
                      <a:pos x="22" y="8"/>
                    </a:cxn>
                    <a:cxn ang="0">
                      <a:pos x="25" y="11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8" h="26">
                      <a:moveTo>
                        <a:pt x="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9" y="4"/>
                        <a:pt x="9" y="5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6"/>
                        <a:pt x="6" y="6"/>
                        <a:pt x="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9"/>
                        <a:pt x="2" y="20"/>
                      </a:cubicBezTo>
                      <a:cubicBezTo>
                        <a:pt x="2" y="20"/>
                        <a:pt x="0" y="25"/>
                        <a:pt x="1" y="25"/>
                      </a:cubicBezTo>
                      <a:cubicBezTo>
                        <a:pt x="1" y="26"/>
                        <a:pt x="5" y="21"/>
                        <a:pt x="5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6" y="21"/>
                        <a:pt x="28" y="19"/>
                        <a:pt x="28" y="17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2"/>
                        <a:pt x="26" y="0"/>
                        <a:pt x="24" y="0"/>
                      </a:cubicBezTo>
                      <a:close/>
                      <a:moveTo>
                        <a:pt x="7" y="13"/>
                      </a:move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5" y="9"/>
                        <a:pt x="6" y="8"/>
                        <a:pt x="7" y="8"/>
                      </a:cubicBezTo>
                      <a:cubicBezTo>
                        <a:pt x="9" y="8"/>
                        <a:pt x="10" y="9"/>
                        <a:pt x="10" y="11"/>
                      </a:cubicBezTo>
                      <a:cubicBezTo>
                        <a:pt x="10" y="12"/>
                        <a:pt x="9" y="13"/>
                        <a:pt x="7" y="13"/>
                      </a:cubicBezTo>
                      <a:close/>
                      <a:moveTo>
                        <a:pt x="15" y="13"/>
                      </a:move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6" y="8"/>
                        <a:pt x="17" y="9"/>
                        <a:pt x="17" y="11"/>
                      </a:cubicBezTo>
                      <a:cubicBezTo>
                        <a:pt x="17" y="12"/>
                        <a:pt x="16" y="13"/>
                        <a:pt x="15" y="13"/>
                      </a:cubicBezTo>
                      <a:close/>
                      <a:moveTo>
                        <a:pt x="22" y="13"/>
                      </a:moveTo>
                      <a:cubicBezTo>
                        <a:pt x="21" y="13"/>
                        <a:pt x="20" y="12"/>
                        <a:pt x="20" y="11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4" y="8"/>
                        <a:pt x="25" y="9"/>
                        <a:pt x="25" y="11"/>
                      </a:cubicBezTo>
                      <a:cubicBezTo>
                        <a:pt x="25" y="12"/>
                        <a:pt x="24" y="13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îṥ1ide"/>
                <p:cNvSpPr/>
                <p:nvPr/>
              </p:nvSpPr>
              <p:spPr bwMode="auto">
                <a:xfrm>
                  <a:off x="6408738" y="26050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9"/>
                    </a:cxn>
                    <a:cxn ang="0">
                      <a:pos x="2" y="12"/>
                    </a:cxn>
                    <a:cxn ang="0">
                      <a:pos x="12" y="12"/>
                    </a:cxn>
                    <a:cxn ang="0">
                      <a:pos x="15" y="15"/>
                    </a:cxn>
                    <a:cxn ang="0">
                      <a:pos x="14" y="11"/>
                    </a:cxn>
                    <a:cxn ang="0">
                      <a:pos x="15" y="9"/>
                    </a:cxn>
                    <a:cxn ang="0">
                      <a:pos x="15" y="2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1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4" y="15"/>
                        <a:pt x="15" y="15"/>
                      </a:cubicBezTo>
                      <a:cubicBezTo>
                        <a:pt x="16" y="14"/>
                        <a:pt x="14" y="11"/>
                        <a:pt x="14" y="11"/>
                      </a:cubicBezTo>
                      <a:cubicBezTo>
                        <a:pt x="15" y="11"/>
                        <a:pt x="15" y="10"/>
                        <a:pt x="15" y="9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ṣḷïdè"/>
                <p:cNvSpPr/>
                <p:nvPr/>
              </p:nvSpPr>
              <p:spPr bwMode="auto">
                <a:xfrm>
                  <a:off x="6311900" y="2933700"/>
                  <a:ext cx="201613" cy="211138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9" y="18"/>
                    </a:cxn>
                    <a:cxn ang="0">
                      <a:pos x="20" y="16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2" y="4"/>
                    </a:cxn>
                    <a:cxn ang="0">
                      <a:pos x="1" y="6"/>
                    </a:cxn>
                    <a:cxn ang="0">
                      <a:pos x="6" y="21"/>
                    </a:cxn>
                    <a:cxn ang="0">
                      <a:pos x="8" y="22"/>
                    </a:cxn>
                    <a:cxn ang="0">
                      <a:pos x="7" y="20"/>
                    </a:cxn>
                    <a:cxn ang="0">
                      <a:pos x="2" y="6"/>
                    </a:cxn>
                    <a:cxn ang="0">
                      <a:pos x="14" y="2"/>
                    </a:cxn>
                    <a:cxn ang="0">
                      <a:pos x="19" y="16"/>
                    </a:cxn>
                    <a:cxn ang="0">
                      <a:pos x="7" y="20"/>
                    </a:cxn>
                    <a:cxn ang="0">
                      <a:pos x="14" y="19"/>
                    </a:cxn>
                    <a:cxn ang="0">
                      <a:pos x="13" y="19"/>
                    </a:cxn>
                    <a:cxn ang="0">
                      <a:pos x="13" y="18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7"/>
                        <a:pt x="21" y="17"/>
                        <a:pt x="20" y="1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0" y="5"/>
                        <a:pt x="1" y="6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7" y="22"/>
                        <a:pt x="8" y="22"/>
                      </a:cubicBezTo>
                      <a:close/>
                      <a:moveTo>
                        <a:pt x="7" y="2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lnTo>
                        <a:pt x="7" y="20"/>
                      </a:lnTo>
                      <a:close/>
                      <a:moveTo>
                        <a:pt x="14" y="19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ïśḷíḍè"/>
                <p:cNvSpPr/>
                <p:nvPr/>
              </p:nvSpPr>
              <p:spPr bwMode="auto">
                <a:xfrm>
                  <a:off x="6494463" y="3367088"/>
                  <a:ext cx="365125" cy="241300"/>
                </a:xfrm>
                <a:custGeom>
                  <a:avLst/>
                  <a:gdLst/>
                  <a:ahLst/>
                  <a:cxnLst>
                    <a:cxn ang="0">
                      <a:pos x="1" y="16"/>
                    </a:cxn>
                    <a:cxn ang="0">
                      <a:pos x="1" y="16"/>
                    </a:cxn>
                    <a:cxn ang="0">
                      <a:pos x="2" y="15"/>
                    </a:cxn>
                    <a:cxn ang="0">
                      <a:pos x="5" y="13"/>
                    </a:cxn>
                    <a:cxn ang="0">
                      <a:pos x="6" y="12"/>
                    </a:cxn>
                    <a:cxn ang="0">
                      <a:pos x="16" y="6"/>
                    </a:cxn>
                    <a:cxn ang="0">
                      <a:pos x="18" y="6"/>
                    </a:cxn>
                    <a:cxn ang="0">
                      <a:pos x="21" y="0"/>
                    </a:cxn>
                    <a:cxn ang="0">
                      <a:pos x="22" y="0"/>
                    </a:cxn>
                    <a:cxn ang="0">
                      <a:pos x="33" y="10"/>
                    </a:cxn>
                    <a:cxn ang="0">
                      <a:pos x="38" y="17"/>
                    </a:cxn>
                    <a:cxn ang="0">
                      <a:pos x="37" y="21"/>
                    </a:cxn>
                    <a:cxn ang="0">
                      <a:pos x="35" y="23"/>
                    </a:cxn>
                    <a:cxn ang="0">
                      <a:pos x="31" y="25"/>
                    </a:cxn>
                    <a:cxn ang="0">
                      <a:pos x="30" y="25"/>
                    </a:cxn>
                    <a:cxn ang="0">
                      <a:pos x="6" y="25"/>
                    </a:cxn>
                    <a:cxn ang="0">
                      <a:pos x="1" y="23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1" y="16"/>
                    </a:cxn>
                  </a:cxnLst>
                  <a:rect l="0" t="0" r="r" b="b"/>
                  <a:pathLst>
                    <a:path w="38" h="25">
                      <a:moveTo>
                        <a:pt x="1" y="16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4" y="14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13" y="8"/>
                        <a:pt x="16" y="6"/>
                      </a:cubicBezTo>
                      <a:cubicBezTo>
                        <a:pt x="17" y="6"/>
                        <a:pt x="18" y="6"/>
                        <a:pt x="18" y="6"/>
                      </a:cubicBezTo>
                      <a:cubicBezTo>
                        <a:pt x="19" y="5"/>
                        <a:pt x="20" y="3"/>
                        <a:pt x="21" y="0"/>
                      </a:cubicBezTo>
                      <a:cubicBezTo>
                        <a:pt x="21" y="0"/>
                        <a:pt x="22" y="0"/>
                        <a:pt x="22" y="0"/>
                      </a:cubicBezTo>
                      <a:cubicBezTo>
                        <a:pt x="28" y="0"/>
                        <a:pt x="32" y="5"/>
                        <a:pt x="33" y="10"/>
                      </a:cubicBezTo>
                      <a:cubicBezTo>
                        <a:pt x="36" y="11"/>
                        <a:pt x="38" y="14"/>
                        <a:pt x="38" y="17"/>
                      </a:cubicBezTo>
                      <a:cubicBezTo>
                        <a:pt x="38" y="19"/>
                        <a:pt x="37" y="20"/>
                        <a:pt x="37" y="21"/>
                      </a:cubicBezTo>
                      <a:cubicBezTo>
                        <a:pt x="36" y="22"/>
                        <a:pt x="36" y="22"/>
                        <a:pt x="35" y="23"/>
                      </a:cubicBezTo>
                      <a:cubicBezTo>
                        <a:pt x="34" y="24"/>
                        <a:pt x="32" y="25"/>
                        <a:pt x="31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4" y="25"/>
                        <a:pt x="3" y="24"/>
                        <a:pt x="1" y="23"/>
                      </a:cubicBezTo>
                      <a:cubicBezTo>
                        <a:pt x="1" y="23"/>
                        <a:pt x="0" y="22"/>
                        <a:pt x="0" y="22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1" y="18"/>
                        <a:pt x="1" y="17"/>
                        <a:pt x="1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ṡ1íḑê"/>
                <p:cNvSpPr/>
                <p:nvPr/>
              </p:nvSpPr>
              <p:spPr bwMode="auto">
                <a:xfrm>
                  <a:off x="6408738" y="3213100"/>
                  <a:ext cx="142875" cy="96838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5" y="5"/>
                    </a:cxn>
                    <a:cxn ang="0">
                      <a:pos x="9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3" y="2"/>
                    </a:cxn>
                    <a:cxn ang="0">
                      <a:pos x="15" y="0"/>
                    </a:cxn>
                    <a:cxn ang="0">
                      <a:pos x="14" y="9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11" y="10"/>
                    </a:cxn>
                    <a:cxn ang="0">
                      <a:pos x="9" y="10"/>
                    </a:cxn>
                    <a:cxn ang="0">
                      <a:pos x="7" y="10"/>
                    </a:cxn>
                    <a:cxn ang="0">
                      <a:pos x="4" y="10"/>
                    </a:cxn>
                    <a:cxn ang="0">
                      <a:pos x="3" y="10"/>
                    </a:cxn>
                    <a:cxn ang="0">
                      <a:pos x="0" y="7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5" h="10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5"/>
                        <a:pt x="5" y="5"/>
                      </a:cubicBezTo>
                      <a:cubicBezTo>
                        <a:pt x="6" y="5"/>
                        <a:pt x="8" y="5"/>
                        <a:pt x="9" y="5"/>
                      </a:cubicBezTo>
                      <a:cubicBezTo>
                        <a:pt x="9" y="5"/>
                        <a:pt x="10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4"/>
                        <a:pt x="13" y="3"/>
                        <a:pt x="13" y="2"/>
                      </a:cubicBezTo>
                      <a:cubicBezTo>
                        <a:pt x="14" y="2"/>
                        <a:pt x="14" y="1"/>
                        <a:pt x="15" y="0"/>
                      </a:cubicBezTo>
                      <a:cubicBezTo>
                        <a:pt x="15" y="4"/>
                        <a:pt x="15" y="7"/>
                        <a:pt x="14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8" y="10"/>
                        <a:pt x="7" y="10"/>
                        <a:pt x="7" y="10"/>
                      </a:cubicBezTo>
                      <a:cubicBezTo>
                        <a:pt x="5" y="10"/>
                        <a:pt x="4" y="10"/>
                        <a:pt x="4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1" y="10"/>
                        <a:pt x="0" y="8"/>
                        <a:pt x="0" y="7"/>
                      </a:cubicBezTo>
                      <a:cubicBezTo>
                        <a:pt x="0" y="5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ṡļïḋê"/>
                <p:cNvSpPr/>
                <p:nvPr/>
              </p:nvSpPr>
              <p:spPr bwMode="auto">
                <a:xfrm>
                  <a:off x="6513513" y="2943225"/>
                  <a:ext cx="153988" cy="163513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0" y="8"/>
                    </a:cxn>
                    <a:cxn ang="0">
                      <a:pos x="8" y="1"/>
                    </a:cxn>
                    <a:cxn ang="0">
                      <a:pos x="16" y="9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1"/>
                      </a:cubicBezTo>
                      <a:cubicBezTo>
                        <a:pt x="13" y="1"/>
                        <a:pt x="16" y="4"/>
                        <a:pt x="16" y="9"/>
                      </a:cubicBezTo>
                      <a:cubicBezTo>
                        <a:pt x="16" y="13"/>
                        <a:pt x="12" y="17"/>
                        <a:pt x="8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íš1iḑé"/>
                <p:cNvSpPr/>
                <p:nvPr/>
              </p:nvSpPr>
              <p:spPr bwMode="auto">
                <a:xfrm>
                  <a:off x="6359525" y="3106738"/>
                  <a:ext cx="336550" cy="588963"/>
                </a:xfrm>
                <a:custGeom>
                  <a:avLst/>
                  <a:gdLst/>
                  <a:ahLst/>
                  <a:cxnLst>
                    <a:cxn ang="0">
                      <a:pos x="1" y="7"/>
                    </a:cxn>
                    <a:cxn ang="0">
                      <a:pos x="5" y="6"/>
                    </a:cxn>
                    <a:cxn ang="0">
                      <a:pos x="5" y="6"/>
                    </a:cxn>
                    <a:cxn ang="0">
                      <a:pos x="6" y="7"/>
                    </a:cxn>
                    <a:cxn ang="0">
                      <a:pos x="8" y="7"/>
                    </a:cxn>
                    <a:cxn ang="0">
                      <a:pos x="11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6" y="8"/>
                    </a:cxn>
                    <a:cxn ang="0">
                      <a:pos x="21" y="5"/>
                    </a:cxn>
                    <a:cxn ang="0">
                      <a:pos x="22" y="4"/>
                    </a:cxn>
                    <a:cxn ang="0">
                      <a:pos x="30" y="3"/>
                    </a:cxn>
                    <a:cxn ang="0">
                      <a:pos x="31" y="31"/>
                    </a:cxn>
                    <a:cxn ang="0">
                      <a:pos x="19" y="38"/>
                    </a:cxn>
                    <a:cxn ang="0">
                      <a:pos x="14" y="41"/>
                    </a:cxn>
                    <a:cxn ang="0">
                      <a:pos x="14" y="42"/>
                    </a:cxn>
                    <a:cxn ang="0">
                      <a:pos x="14" y="42"/>
                    </a:cxn>
                    <a:cxn ang="0">
                      <a:pos x="13" y="44"/>
                    </a:cxn>
                    <a:cxn ang="0">
                      <a:pos x="11" y="56"/>
                    </a:cxn>
                    <a:cxn ang="0">
                      <a:pos x="11" y="57"/>
                    </a:cxn>
                    <a:cxn ang="0">
                      <a:pos x="6" y="60"/>
                    </a:cxn>
                    <a:cxn ang="0">
                      <a:pos x="3" y="55"/>
                    </a:cxn>
                    <a:cxn ang="0">
                      <a:pos x="6" y="40"/>
                    </a:cxn>
                    <a:cxn ang="0">
                      <a:pos x="6" y="38"/>
                    </a:cxn>
                    <a:cxn ang="0">
                      <a:pos x="7" y="37"/>
                    </a:cxn>
                    <a:cxn ang="0">
                      <a:pos x="8" y="36"/>
                    </a:cxn>
                    <a:cxn ang="0">
                      <a:pos x="11" y="33"/>
                    </a:cxn>
                    <a:cxn ang="0">
                      <a:pos x="18" y="28"/>
                    </a:cxn>
                    <a:cxn ang="0">
                      <a:pos x="21" y="13"/>
                    </a:cxn>
                    <a:cxn ang="0">
                      <a:pos x="20" y="13"/>
                    </a:cxn>
                    <a:cxn ang="0">
                      <a:pos x="15" y="16"/>
                    </a:cxn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1" y="16"/>
                    </a:cxn>
                    <a:cxn ang="0">
                      <a:pos x="10" y="15"/>
                    </a:cxn>
                    <a:cxn ang="0">
                      <a:pos x="7" y="14"/>
                    </a:cxn>
                    <a:cxn ang="0">
                      <a:pos x="3" y="12"/>
                    </a:cxn>
                    <a:cxn ang="0">
                      <a:pos x="2" y="12"/>
                    </a:cxn>
                    <a:cxn ang="0">
                      <a:pos x="1" y="7"/>
                    </a:cxn>
                  </a:cxnLst>
                  <a:rect l="0" t="0" r="r" b="b"/>
                  <a:pathLst>
                    <a:path w="35" h="61">
                      <a:moveTo>
                        <a:pt x="1" y="7"/>
                      </a:moveTo>
                      <a:cubicBezTo>
                        <a:pt x="1" y="6"/>
                        <a:pt x="3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9" y="8"/>
                        <a:pt x="10" y="9"/>
                        <a:pt x="11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8" y="7"/>
                        <a:pt x="20" y="6"/>
                        <a:pt x="21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2"/>
                        <a:pt x="26" y="0"/>
                        <a:pt x="30" y="3"/>
                      </a:cubicBezTo>
                      <a:cubicBezTo>
                        <a:pt x="35" y="7"/>
                        <a:pt x="35" y="29"/>
                        <a:pt x="31" y="31"/>
                      </a:cubicBezTo>
                      <a:cubicBezTo>
                        <a:pt x="30" y="32"/>
                        <a:pt x="20" y="37"/>
                        <a:pt x="19" y="38"/>
                      </a:cubicBezTo>
                      <a:cubicBezTo>
                        <a:pt x="17" y="39"/>
                        <a:pt x="15" y="40"/>
                        <a:pt x="14" y="41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6"/>
                        <a:pt x="11" y="55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0" y="59"/>
                        <a:pt x="8" y="61"/>
                        <a:pt x="6" y="60"/>
                      </a:cubicBezTo>
                      <a:cubicBezTo>
                        <a:pt x="4" y="60"/>
                        <a:pt x="2" y="58"/>
                        <a:pt x="3" y="55"/>
                      </a:cubicBezTo>
                      <a:cubicBezTo>
                        <a:pt x="3" y="55"/>
                        <a:pt x="5" y="41"/>
                        <a:pt x="6" y="40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7" y="38"/>
                        <a:pt x="7" y="37"/>
                        <a:pt x="7" y="37"/>
                      </a:cubicBezTo>
                      <a:cubicBezTo>
                        <a:pt x="7" y="36"/>
                        <a:pt x="8" y="36"/>
                        <a:pt x="8" y="36"/>
                      </a:cubicBezTo>
                      <a:cubicBezTo>
                        <a:pt x="9" y="35"/>
                        <a:pt x="11" y="34"/>
                        <a:pt x="11" y="33"/>
                      </a:cubicBezTo>
                      <a:cubicBezTo>
                        <a:pt x="13" y="32"/>
                        <a:pt x="18" y="28"/>
                        <a:pt x="18" y="28"/>
                      </a:cubicBezTo>
                      <a:cubicBezTo>
                        <a:pt x="20" y="24"/>
                        <a:pt x="21" y="21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8" y="14"/>
                        <a:pt x="17" y="15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6"/>
                        <a:pt x="10" y="15"/>
                        <a:pt x="10" y="15"/>
                      </a:cubicBezTo>
                      <a:cubicBezTo>
                        <a:pt x="9" y="15"/>
                        <a:pt x="8" y="15"/>
                        <a:pt x="7" y="14"/>
                      </a:cubicBezTo>
                      <a:cubicBezTo>
                        <a:pt x="5" y="14"/>
                        <a:pt x="4" y="13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1"/>
                        <a:pt x="0" y="9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í$liďê"/>
              <p:cNvGrpSpPr/>
              <p:nvPr/>
            </p:nvGrpSpPr>
            <p:grpSpPr>
              <a:xfrm>
                <a:off x="3565364" y="4297589"/>
                <a:ext cx="310973" cy="708495"/>
                <a:chOff x="2312988" y="2808288"/>
                <a:chExt cx="490538" cy="1117600"/>
              </a:xfrm>
              <a:solidFill>
                <a:schemeClr val="accent4"/>
              </a:solidFill>
            </p:grpSpPr>
            <p:sp>
              <p:nvSpPr>
                <p:cNvPr id="46" name="îSļídê"/>
                <p:cNvSpPr/>
                <p:nvPr/>
              </p:nvSpPr>
              <p:spPr bwMode="auto">
                <a:xfrm>
                  <a:off x="2495550" y="3135313"/>
                  <a:ext cx="163513" cy="163513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ḷíḋe"/>
                <p:cNvSpPr/>
                <p:nvPr/>
              </p:nvSpPr>
              <p:spPr bwMode="auto">
                <a:xfrm>
                  <a:off x="2322513" y="3194050"/>
                  <a:ext cx="422275" cy="731838"/>
                </a:xfrm>
                <a:custGeom>
                  <a:avLst/>
                  <a:gdLst/>
                  <a:ahLst/>
                  <a:cxnLst>
                    <a:cxn ang="0">
                      <a:pos x="43" y="34"/>
                    </a:cxn>
                    <a:cxn ang="0">
                      <a:pos x="42" y="25"/>
                    </a:cxn>
                    <a:cxn ang="0">
                      <a:pos x="41" y="20"/>
                    </a:cxn>
                    <a:cxn ang="0">
                      <a:pos x="35" y="14"/>
                    </a:cxn>
                    <a:cxn ang="0">
                      <a:pos x="31" y="13"/>
                    </a:cxn>
                    <a:cxn ang="0">
                      <a:pos x="23" y="13"/>
                    </a:cxn>
                    <a:cxn ang="0">
                      <a:pos x="23" y="13"/>
                    </a:cxn>
                    <a:cxn ang="0">
                      <a:pos x="18" y="13"/>
                    </a:cxn>
                    <a:cxn ang="0">
                      <a:pos x="11" y="13"/>
                    </a:cxn>
                    <a:cxn ang="0">
                      <a:pos x="10" y="12"/>
                    </a:cxn>
                    <a:cxn ang="0">
                      <a:pos x="8" y="9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0" y="5"/>
                    </a:cxn>
                    <a:cxn ang="0">
                      <a:pos x="2" y="10"/>
                    </a:cxn>
                    <a:cxn ang="0">
                      <a:pos x="5" y="15"/>
                    </a:cxn>
                    <a:cxn ang="0">
                      <a:pos x="7" y="17"/>
                    </a:cxn>
                    <a:cxn ang="0">
                      <a:pos x="9" y="19"/>
                    </a:cxn>
                    <a:cxn ang="0">
                      <a:pos x="14" y="19"/>
                    </a:cxn>
                    <a:cxn ang="0">
                      <a:pos x="17" y="39"/>
                    </a:cxn>
                    <a:cxn ang="0">
                      <a:pos x="17" y="40"/>
                    </a:cxn>
                    <a:cxn ang="0">
                      <a:pos x="21" y="76"/>
                    </a:cxn>
                    <a:cxn ang="0">
                      <a:pos x="25" y="45"/>
                    </a:cxn>
                    <a:cxn ang="0">
                      <a:pos x="28" y="72"/>
                    </a:cxn>
                    <a:cxn ang="0">
                      <a:pos x="35" y="72"/>
                    </a:cxn>
                    <a:cxn ang="0">
                      <a:pos x="35" y="40"/>
                    </a:cxn>
                    <a:cxn ang="0">
                      <a:pos x="35" y="23"/>
                    </a:cxn>
                    <a:cxn ang="0">
                      <a:pos x="36" y="26"/>
                    </a:cxn>
                    <a:cxn ang="0">
                      <a:pos x="38" y="37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41" y="43"/>
                    </a:cxn>
                  </a:cxnLst>
                  <a:rect l="0" t="0" r="r" b="b"/>
                  <a:pathLst>
                    <a:path w="44" h="76">
                      <a:moveTo>
                        <a:pt x="44" y="40"/>
                      </a:moveTo>
                      <a:cubicBezTo>
                        <a:pt x="44" y="40"/>
                        <a:pt x="44" y="37"/>
                        <a:pt x="43" y="34"/>
                      </a:cubicBezTo>
                      <a:cubicBezTo>
                        <a:pt x="43" y="32"/>
                        <a:pt x="43" y="30"/>
                        <a:pt x="43" y="28"/>
                      </a:cubicBezTo>
                      <a:cubicBezTo>
                        <a:pt x="43" y="27"/>
                        <a:pt x="42" y="26"/>
                        <a:pt x="42" y="25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2"/>
                        <a:pt x="41" y="20"/>
                        <a:pt x="41" y="20"/>
                      </a:cubicBezTo>
                      <a:cubicBezTo>
                        <a:pt x="40" y="18"/>
                        <a:pt x="38" y="17"/>
                        <a:pt x="37" y="16"/>
                      </a:cubicBezTo>
                      <a:cubicBezTo>
                        <a:pt x="36" y="15"/>
                        <a:pt x="35" y="14"/>
                        <a:pt x="35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3"/>
                        <a:pt x="30" y="13"/>
                        <a:pt x="29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2" y="13"/>
                        <a:pt x="20" y="13"/>
                        <a:pt x="18" y="13"/>
                      </a:cubicBezTo>
                      <a:cubicBezTo>
                        <a:pt x="16" y="13"/>
                        <a:pt x="15" y="13"/>
                        <a:pt x="14" y="13"/>
                      </a:cubicBezTo>
                      <a:cubicBezTo>
                        <a:pt x="13" y="13"/>
                        <a:pt x="12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0" y="12"/>
                      </a:cubicBezTo>
                      <a:cubicBezTo>
                        <a:pt x="10" y="12"/>
                        <a:pt x="10" y="12"/>
                        <a:pt x="10" y="11"/>
                      </a:cubicBezTo>
                      <a:cubicBezTo>
                        <a:pt x="9" y="10"/>
                        <a:pt x="9" y="9"/>
                        <a:pt x="8" y="9"/>
                      </a:cubicBezTo>
                      <a:cubicBezTo>
                        <a:pt x="8" y="7"/>
                        <a:pt x="7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1"/>
                        <a:pt x="4" y="0"/>
                        <a:pt x="2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1" y="8"/>
                        <a:pt x="2" y="9"/>
                        <a:pt x="2" y="10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4"/>
                        <a:pt x="4" y="14"/>
                        <a:pt x="5" y="15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1" y="19"/>
                      </a:cubicBezTo>
                      <a:cubicBezTo>
                        <a:pt x="12" y="19"/>
                        <a:pt x="13" y="19"/>
                        <a:pt x="14" y="19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4"/>
                        <a:pt x="19" y="76"/>
                        <a:pt x="21" y="76"/>
                      </a:cubicBezTo>
                      <a:cubicBezTo>
                        <a:pt x="23" y="76"/>
                        <a:pt x="25" y="74"/>
                        <a:pt x="25" y="7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8" y="74"/>
                        <a:pt x="29" y="76"/>
                        <a:pt x="31" y="76"/>
                      </a:cubicBezTo>
                      <a:cubicBezTo>
                        <a:pt x="34" y="76"/>
                        <a:pt x="35" y="74"/>
                        <a:pt x="35" y="72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6" y="24"/>
                        <a:pt x="36" y="24"/>
                      </a:cubicBezTo>
                      <a:cubicBezTo>
                        <a:pt x="36" y="25"/>
                        <a:pt x="36" y="26"/>
                        <a:pt x="36" y="26"/>
                      </a:cubicBezTo>
                      <a:cubicBezTo>
                        <a:pt x="37" y="28"/>
                        <a:pt x="37" y="29"/>
                        <a:pt x="37" y="31"/>
                      </a:cubicBezTo>
                      <a:cubicBezTo>
                        <a:pt x="37" y="33"/>
                        <a:pt x="37" y="36"/>
                        <a:pt x="38" y="37"/>
                      </a:cubicBezTo>
                      <a:cubicBezTo>
                        <a:pt x="38" y="38"/>
                        <a:pt x="38" y="39"/>
                        <a:pt x="38" y="39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2"/>
                        <a:pt x="39" y="43"/>
                        <a:pt x="41" y="43"/>
                      </a:cubicBezTo>
                      <a:cubicBezTo>
                        <a:pt x="43" y="43"/>
                        <a:pt x="44" y="42"/>
                        <a:pt x="44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ṥḷíḓe"/>
                <p:cNvSpPr/>
                <p:nvPr/>
              </p:nvSpPr>
              <p:spPr bwMode="auto">
                <a:xfrm>
                  <a:off x="2322513" y="3000375"/>
                  <a:ext cx="125413" cy="184150"/>
                </a:xfrm>
                <a:custGeom>
                  <a:avLst/>
                  <a:gdLst/>
                  <a:ahLst/>
                  <a:cxnLst>
                    <a:cxn ang="0">
                      <a:pos x="9" y="1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3" y="18"/>
                    </a:cxn>
                    <a:cxn ang="0">
                      <a:pos x="4" y="19"/>
                    </a:cxn>
                    <a:cxn ang="0">
                      <a:pos x="12" y="17"/>
                    </a:cxn>
                    <a:cxn ang="0">
                      <a:pos x="13" y="16"/>
                    </a:cxn>
                    <a:cxn ang="0">
                      <a:pos x="10" y="1"/>
                    </a:cxn>
                    <a:cxn ang="0">
                      <a:pos x="9" y="1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17"/>
                    </a:cxn>
                    <a:cxn ang="0">
                      <a:pos x="7" y="17"/>
                    </a:cxn>
                    <a:cxn ang="0">
                      <a:pos x="8" y="16"/>
                    </a:cxn>
                    <a:cxn ang="0">
                      <a:pos x="9" y="16"/>
                    </a:cxn>
                    <a:cxn ang="0">
                      <a:pos x="8" y="17"/>
                    </a:cxn>
                    <a:cxn ang="0">
                      <a:pos x="12" y="14"/>
                    </a:cxn>
                    <a:cxn ang="0">
                      <a:pos x="3" y="16"/>
                    </a:cxn>
                    <a:cxn ang="0">
                      <a:pos x="1" y="4"/>
                    </a:cxn>
                    <a:cxn ang="0">
                      <a:pos x="9" y="3"/>
                    </a:cxn>
                    <a:cxn ang="0">
                      <a:pos x="12" y="14"/>
                    </a:cxn>
                  </a:cxnLst>
                  <a:rect l="0" t="0" r="r" b="b"/>
                  <a:pathLst>
                    <a:path w="13" h="19">
                      <a:moveTo>
                        <a:pt x="9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4" y="19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6"/>
                        <a:pt x="13" y="1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lose/>
                      <a:moveTo>
                        <a:pt x="4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4" y="2"/>
                      </a:lnTo>
                      <a:close/>
                      <a:moveTo>
                        <a:pt x="8" y="17"/>
                      </a:move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lose/>
                      <a:moveTo>
                        <a:pt x="12" y="14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sḻíḍé"/>
                <p:cNvSpPr/>
                <p:nvPr/>
              </p:nvSpPr>
              <p:spPr bwMode="auto">
                <a:xfrm>
                  <a:off x="2486025" y="2817813"/>
                  <a:ext cx="317500" cy="269875"/>
                </a:xfrm>
                <a:custGeom>
                  <a:avLst/>
                  <a:gdLst/>
                  <a:ahLst/>
                  <a:cxnLst>
                    <a:cxn ang="0">
                      <a:pos x="31" y="5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0" y="20"/>
                    </a:cxn>
                    <a:cxn ang="0">
                      <a:pos x="2" y="23"/>
                    </a:cxn>
                    <a:cxn ang="0">
                      <a:pos x="26" y="28"/>
                    </a:cxn>
                    <a:cxn ang="0">
                      <a:pos x="28" y="26"/>
                    </a:cxn>
                    <a:cxn ang="0">
                      <a:pos x="32" y="8"/>
                    </a:cxn>
                    <a:cxn ang="0">
                      <a:pos x="31" y="5"/>
                    </a:cxn>
                    <a:cxn ang="0">
                      <a:pos x="25" y="26"/>
                    </a:cxn>
                    <a:cxn ang="0">
                      <a:pos x="3" y="21"/>
                    </a:cxn>
                    <a:cxn ang="0">
                      <a:pos x="8" y="2"/>
                    </a:cxn>
                    <a:cxn ang="0">
                      <a:pos x="29" y="7"/>
                    </a:cxn>
                    <a:cxn ang="0">
                      <a:pos x="25" y="26"/>
                    </a:cxn>
                    <a:cxn ang="0">
                      <a:pos x="29" y="18"/>
                    </a:cxn>
                    <a:cxn ang="0">
                      <a:pos x="28" y="17"/>
                    </a:cxn>
                    <a:cxn ang="0">
                      <a:pos x="29" y="16"/>
                    </a:cxn>
                    <a:cxn ang="0">
                      <a:pos x="30" y="17"/>
                    </a:cxn>
                    <a:cxn ang="0">
                      <a:pos x="29" y="18"/>
                    </a:cxn>
                  </a:cxnLst>
                  <a:rect l="0" t="0" r="r" b="b"/>
                  <a:pathLst>
                    <a:path w="33" h="28">
                      <a:moveTo>
                        <a:pt x="31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3"/>
                        <a:pt x="2" y="2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8"/>
                        <a:pt x="28" y="28"/>
                        <a:pt x="28" y="26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2" y="6"/>
                        <a:pt x="31" y="5"/>
                      </a:cubicBezTo>
                      <a:close/>
                      <a:moveTo>
                        <a:pt x="25" y="26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29" y="7"/>
                        <a:pt x="29" y="7"/>
                        <a:pt x="29" y="7"/>
                      </a:cubicBezTo>
                      <a:lnTo>
                        <a:pt x="25" y="26"/>
                      </a:lnTo>
                      <a:close/>
                      <a:moveTo>
                        <a:pt x="29" y="18"/>
                      </a:moveTo>
                      <a:cubicBezTo>
                        <a:pt x="28" y="18"/>
                        <a:pt x="28" y="17"/>
                        <a:pt x="28" y="17"/>
                      </a:cubicBezTo>
                      <a:cubicBezTo>
                        <a:pt x="28" y="16"/>
                        <a:pt x="28" y="16"/>
                        <a:pt x="29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sľïḑè"/>
                <p:cNvSpPr/>
                <p:nvPr/>
              </p:nvSpPr>
              <p:spPr bwMode="auto">
                <a:xfrm>
                  <a:off x="2697163" y="3203575"/>
                  <a:ext cx="106363" cy="1063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7"/>
                    </a:cxn>
                    <a:cxn ang="0">
                      <a:pos x="2" y="7"/>
                    </a:cxn>
                    <a:cxn ang="0">
                      <a:pos x="0" y="9"/>
                    </a:cxn>
                    <a:cxn ang="0">
                      <a:pos x="2" y="11"/>
                    </a:cxn>
                    <a:cxn ang="0">
                      <a:pos x="4" y="9"/>
                    </a:cxn>
                    <a:cxn ang="0">
                      <a:pos x="4" y="9"/>
                    </a:cxn>
                    <a:cxn ang="0">
                      <a:pos x="4" y="3"/>
                    </a:cxn>
                    <a:cxn ang="0">
                      <a:pos x="10" y="3"/>
                    </a:cxn>
                    <a:cxn ang="0">
                      <a:pos x="10" y="7"/>
                    </a:cxn>
                    <a:cxn ang="0">
                      <a:pos x="9" y="7"/>
                    </a:cxn>
                    <a:cxn ang="0">
                      <a:pos x="6" y="9"/>
                    </a:cxn>
                    <a:cxn ang="0">
                      <a:pos x="9" y="10"/>
                    </a:cxn>
                    <a:cxn ang="0">
                      <a:pos x="11" y="8"/>
                    </a:cxn>
                    <a:cxn ang="0">
                      <a:pos x="11" y="8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0" y="10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ṧḷíḓè"/>
                <p:cNvSpPr/>
                <p:nvPr/>
              </p:nvSpPr>
              <p:spPr bwMode="auto">
                <a:xfrm>
                  <a:off x="2312988" y="28082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4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13"/>
                    </a:cxn>
                    <a:cxn ang="0">
                      <a:pos x="3" y="15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4"/>
                    </a:cxn>
                    <a:cxn ang="0">
                      <a:pos x="14" y="4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9" y="12"/>
                    </a:cxn>
                    <a:cxn ang="0">
                      <a:pos x="13" y="14"/>
                    </a:cxn>
                    <a:cxn ang="0">
                      <a:pos x="15" y="12"/>
                    </a:cxn>
                    <a:cxn ang="0">
                      <a:pos x="15" y="12"/>
                    </a:cxn>
                    <a:cxn ang="0">
                      <a:pos x="16" y="4"/>
                    </a:cxn>
                    <a:cxn ang="0">
                      <a:pos x="16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0"/>
                        <a:pt x="3" y="10"/>
                      </a:cubicBezTo>
                      <a:cubicBezTo>
                        <a:pt x="1" y="10"/>
                        <a:pt x="0" y="11"/>
                        <a:pt x="0" y="13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5" y="14"/>
                        <a:pt x="6" y="14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10"/>
                      </a:cubicBezTo>
                      <a:cubicBezTo>
                        <a:pt x="11" y="10"/>
                        <a:pt x="9" y="11"/>
                        <a:pt x="9" y="12"/>
                      </a:cubicBezTo>
                      <a:cubicBezTo>
                        <a:pt x="9" y="13"/>
                        <a:pt x="11" y="14"/>
                        <a:pt x="13" y="14"/>
                      </a:cubicBezTo>
                      <a:cubicBezTo>
                        <a:pt x="14" y="14"/>
                        <a:pt x="15" y="13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îşľiḑè"/>
              <p:cNvGrpSpPr/>
              <p:nvPr/>
            </p:nvGrpSpPr>
            <p:grpSpPr>
              <a:xfrm>
                <a:off x="3517377" y="2555232"/>
                <a:ext cx="470182" cy="463264"/>
                <a:chOff x="2419350" y="1457325"/>
                <a:chExt cx="431800" cy="425450"/>
              </a:xfrm>
              <a:solidFill>
                <a:schemeClr val="accent2"/>
              </a:solidFill>
            </p:grpSpPr>
            <p:sp>
              <p:nvSpPr>
                <p:cNvPr id="44" name="îṧlidè"/>
                <p:cNvSpPr/>
                <p:nvPr/>
              </p:nvSpPr>
              <p:spPr bwMode="auto">
                <a:xfrm>
                  <a:off x="2794000" y="1573213"/>
                  <a:ext cx="57150" cy="49213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4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4"/>
                    </a:cxn>
                    <a:cxn ang="0">
                      <a:pos x="2" y="1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4"/>
                        <a:pt x="5" y="4"/>
                      </a:cubicBezTo>
                      <a:cubicBezTo>
                        <a:pt x="4" y="3"/>
                        <a:pt x="3" y="1"/>
                        <a:pt x="2" y="1"/>
                      </a:cubicBezTo>
                      <a:cubicBezTo>
                        <a:pt x="2" y="0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ś1îďé"/>
                <p:cNvSpPr/>
                <p:nvPr/>
              </p:nvSpPr>
              <p:spPr bwMode="auto">
                <a:xfrm>
                  <a:off x="2419350" y="1457325"/>
                  <a:ext cx="412750" cy="425450"/>
                </a:xfrm>
                <a:custGeom>
                  <a:avLst/>
                  <a:gdLst/>
                  <a:ahLst/>
                  <a:cxnLst>
                    <a:cxn ang="0">
                      <a:pos x="41" y="25"/>
                    </a:cxn>
                    <a:cxn ang="0">
                      <a:pos x="36" y="22"/>
                    </a:cxn>
                    <a:cxn ang="0">
                      <a:pos x="38" y="16"/>
                    </a:cxn>
                    <a:cxn ang="0">
                      <a:pos x="38" y="12"/>
                    </a:cxn>
                    <a:cxn ang="0">
                      <a:pos x="39" y="10"/>
                    </a:cxn>
                    <a:cxn ang="0">
                      <a:pos x="33" y="2"/>
                    </a:cxn>
                    <a:cxn ang="0">
                      <a:pos x="31" y="3"/>
                    </a:cxn>
                    <a:cxn ang="0">
                      <a:pos x="30" y="5"/>
                    </a:cxn>
                    <a:cxn ang="0">
                      <a:pos x="29" y="5"/>
                    </a:cxn>
                    <a:cxn ang="0">
                      <a:pos x="25" y="2"/>
                    </a:cxn>
                    <a:cxn ang="0">
                      <a:pos x="22" y="0"/>
                    </a:cxn>
                    <a:cxn ang="0">
                      <a:pos x="9" y="5"/>
                    </a:cxn>
                    <a:cxn ang="0">
                      <a:pos x="14" y="4"/>
                    </a:cxn>
                    <a:cxn ang="0">
                      <a:pos x="15" y="4"/>
                    </a:cxn>
                    <a:cxn ang="0">
                      <a:pos x="14" y="8"/>
                    </a:cxn>
                    <a:cxn ang="0">
                      <a:pos x="17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4" y="8"/>
                    </a:cxn>
                    <a:cxn ang="0">
                      <a:pos x="26" y="11"/>
                    </a:cxn>
                    <a:cxn ang="0">
                      <a:pos x="24" y="11"/>
                    </a:cxn>
                    <a:cxn ang="0">
                      <a:pos x="20" y="12"/>
                    </a:cxn>
                    <a:cxn ang="0">
                      <a:pos x="23" y="12"/>
                    </a:cxn>
                    <a:cxn ang="0">
                      <a:pos x="19" y="15"/>
                    </a:cxn>
                    <a:cxn ang="0">
                      <a:pos x="17" y="20"/>
                    </a:cxn>
                    <a:cxn ang="0">
                      <a:pos x="13" y="19"/>
                    </a:cxn>
                    <a:cxn ang="0">
                      <a:pos x="13" y="23"/>
                    </a:cxn>
                    <a:cxn ang="0">
                      <a:pos x="15" y="24"/>
                    </a:cxn>
                    <a:cxn ang="0">
                      <a:pos x="17" y="27"/>
                    </a:cxn>
                    <a:cxn ang="0">
                      <a:pos x="14" y="25"/>
                    </a:cxn>
                    <a:cxn ang="0">
                      <a:pos x="9" y="23"/>
                    </a:cxn>
                    <a:cxn ang="0">
                      <a:pos x="6" y="18"/>
                    </a:cxn>
                    <a:cxn ang="0">
                      <a:pos x="4" y="11"/>
                    </a:cxn>
                    <a:cxn ang="0">
                      <a:pos x="18" y="44"/>
                    </a:cxn>
                    <a:cxn ang="0">
                      <a:pos x="19" y="37"/>
                    </a:cxn>
                    <a:cxn ang="0">
                      <a:pos x="16" y="31"/>
                    </a:cxn>
                    <a:cxn ang="0">
                      <a:pos x="18" y="28"/>
                    </a:cxn>
                    <a:cxn ang="0">
                      <a:pos x="22" y="28"/>
                    </a:cxn>
                    <a:cxn ang="0">
                      <a:pos x="26" y="31"/>
                    </a:cxn>
                    <a:cxn ang="0">
                      <a:pos x="28" y="33"/>
                    </a:cxn>
                    <a:cxn ang="0">
                      <a:pos x="30" y="35"/>
                    </a:cxn>
                    <a:cxn ang="0">
                      <a:pos x="25" y="40"/>
                    </a:cxn>
                    <a:cxn ang="0">
                      <a:pos x="22" y="42"/>
                    </a:cxn>
                    <a:cxn ang="0">
                      <a:pos x="23" y="44"/>
                    </a:cxn>
                    <a:cxn ang="0">
                      <a:pos x="42" y="28"/>
                    </a:cxn>
                    <a:cxn ang="0">
                      <a:pos x="23" y="12"/>
                    </a:cxn>
                    <a:cxn ang="0">
                      <a:pos x="22" y="14"/>
                    </a:cxn>
                    <a:cxn ang="0">
                      <a:pos x="32" y="4"/>
                    </a:cxn>
                    <a:cxn ang="0">
                      <a:pos x="35" y="5"/>
                    </a:cxn>
                  </a:cxnLst>
                  <a:rect l="0" t="0" r="r" b="b"/>
                  <a:pathLst>
                    <a:path w="43" h="44">
                      <a:moveTo>
                        <a:pt x="42" y="28"/>
                      </a:moveTo>
                      <a:cubicBezTo>
                        <a:pt x="42" y="27"/>
                        <a:pt x="42" y="26"/>
                        <a:pt x="42" y="26"/>
                      </a:cubicBezTo>
                      <a:cubicBezTo>
                        <a:pt x="42" y="26"/>
                        <a:pt x="41" y="25"/>
                        <a:pt x="41" y="25"/>
                      </a:cubicBezTo>
                      <a:cubicBezTo>
                        <a:pt x="41" y="24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6"/>
                      </a:cubicBezTo>
                      <a:cubicBezTo>
                        <a:pt x="38" y="26"/>
                        <a:pt x="36" y="22"/>
                        <a:pt x="36" y="22"/>
                      </a:cubicBezTo>
                      <a:cubicBezTo>
                        <a:pt x="36" y="22"/>
                        <a:pt x="36" y="21"/>
                        <a:pt x="36" y="20"/>
                      </a:cubicBezTo>
                      <a:cubicBezTo>
                        <a:pt x="36" y="19"/>
                        <a:pt x="37" y="18"/>
                        <a:pt x="37" y="18"/>
                      </a:cubicBezTo>
                      <a:cubicBezTo>
                        <a:pt x="37" y="18"/>
                        <a:pt x="37" y="17"/>
                        <a:pt x="38" y="16"/>
                      </a:cubicBezTo>
                      <a:cubicBezTo>
                        <a:pt x="38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8" y="14"/>
                      </a:cubicBezTo>
                      <a:cubicBezTo>
                        <a:pt x="37" y="13"/>
                        <a:pt x="37" y="13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0"/>
                        <a:pt x="39" y="10"/>
                      </a:cubicBezTo>
                      <a:cubicBezTo>
                        <a:pt x="39" y="10"/>
                        <a:pt x="40" y="10"/>
                        <a:pt x="40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39" y="7"/>
                        <a:pt x="36" y="4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1" y="3"/>
                        <a:pt x="31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5"/>
                      </a:cubicBezTo>
                      <a:cubicBezTo>
                        <a:pt x="28" y="5"/>
                        <a:pt x="28" y="5"/>
                        <a:pt x="27" y="5"/>
                      </a:cubicBezTo>
                      <a:cubicBezTo>
                        <a:pt x="27" y="5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2"/>
                      </a:cubicBezTo>
                      <a:cubicBezTo>
                        <a:pt x="26" y="2"/>
                        <a:pt x="24" y="1"/>
                        <a:pt x="24" y="1"/>
                      </a:cubicBezTo>
                      <a:cubicBezTo>
                        <a:pt x="24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8" y="0"/>
                        <a:pt x="13" y="1"/>
                        <a:pt x="10" y="4"/>
                      </a:cubicBezTo>
                      <a:cubicBezTo>
                        <a:pt x="11" y="4"/>
                        <a:pt x="12" y="3"/>
                        <a:pt x="11" y="4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5" y="4"/>
                      </a:cubicBezTo>
                      <a:cubicBezTo>
                        <a:pt x="15" y="5"/>
                        <a:pt x="17" y="5"/>
                        <a:pt x="16" y="5"/>
                      </a:cubicBezTo>
                      <a:cubicBezTo>
                        <a:pt x="14" y="6"/>
                        <a:pt x="12" y="7"/>
                        <a:pt x="13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5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10"/>
                        <a:pt x="18" y="9"/>
                        <a:pt x="18" y="9"/>
                      </a:cubicBezTo>
                      <a:cubicBezTo>
                        <a:pt x="18" y="8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5"/>
                        <a:pt x="20" y="6"/>
                      </a:cubicBezTo>
                      <a:cubicBezTo>
                        <a:pt x="20" y="6"/>
                        <a:pt x="20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9"/>
                        <a:pt x="25" y="8"/>
                        <a:pt x="25" y="9"/>
                      </a:cubicBezTo>
                      <a:cubicBezTo>
                        <a:pt x="25" y="11"/>
                        <a:pt x="25" y="11"/>
                        <a:pt x="26" y="11"/>
                      </a:cubicBezTo>
                      <a:cubicBezTo>
                        <a:pt x="26" y="11"/>
                        <a:pt x="27" y="11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5" y="10"/>
                        <a:pt x="24" y="10"/>
                      </a:cubicBezTo>
                      <a:cubicBezTo>
                        <a:pt x="24" y="10"/>
                        <a:pt x="22" y="10"/>
                        <a:pt x="22" y="10"/>
                      </a:cubicBezTo>
                      <a:cubicBezTo>
                        <a:pt x="22" y="10"/>
                        <a:pt x="20" y="11"/>
                        <a:pt x="20" y="12"/>
                      </a:cubicBezTo>
                      <a:cubicBezTo>
                        <a:pt x="20" y="12"/>
                        <a:pt x="22" y="11"/>
                        <a:pt x="22" y="11"/>
                      </a:cubicBezTo>
                      <a:cubicBezTo>
                        <a:pt x="22" y="12"/>
                        <a:pt x="22" y="11"/>
                        <a:pt x="22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2" y="13"/>
                      </a:cubicBezTo>
                      <a:cubicBezTo>
                        <a:pt x="21" y="13"/>
                        <a:pt x="20" y="13"/>
                        <a:pt x="20" y="14"/>
                      </a:cubicBezTo>
                      <a:cubicBezTo>
                        <a:pt x="20" y="14"/>
                        <a:pt x="19" y="14"/>
                        <a:pt x="19" y="15"/>
                      </a:cubicBezTo>
                      <a:cubicBezTo>
                        <a:pt x="18" y="16"/>
                        <a:pt x="19" y="16"/>
                        <a:pt x="18" y="16"/>
                      </a:cubicBezTo>
                      <a:cubicBezTo>
                        <a:pt x="18" y="17"/>
                        <a:pt x="16" y="18"/>
                        <a:pt x="16" y="19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19"/>
                        <a:pt x="15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3" y="19"/>
                        <a:pt x="11" y="19"/>
                        <a:pt x="11" y="20"/>
                      </a:cubicBezTo>
                      <a:cubicBezTo>
                        <a:pt x="11" y="20"/>
                        <a:pt x="10" y="23"/>
                        <a:pt x="12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4" y="22"/>
                        <a:pt x="14" y="22"/>
                      </a:cubicBezTo>
                      <a:cubicBezTo>
                        <a:pt x="14" y="22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5" y="24"/>
                        <a:pt x="16" y="25"/>
                        <a:pt x="16" y="26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5" y="26"/>
                        <a:pt x="14" y="25"/>
                        <a:pt x="14" y="25"/>
                      </a:cubicBezTo>
                      <a:cubicBezTo>
                        <a:pt x="14" y="25"/>
                        <a:pt x="13" y="25"/>
                        <a:pt x="13" y="25"/>
                      </a:cubicBezTo>
                      <a:cubicBezTo>
                        <a:pt x="12" y="24"/>
                        <a:pt x="13" y="24"/>
                        <a:pt x="12" y="24"/>
                      </a:cubicBezTo>
                      <a:cubicBezTo>
                        <a:pt x="11" y="24"/>
                        <a:pt x="10" y="24"/>
                        <a:pt x="9" y="23"/>
                      </a:cubicBezTo>
                      <a:cubicBezTo>
                        <a:pt x="9" y="23"/>
                        <a:pt x="8" y="22"/>
                        <a:pt x="8" y="22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5" y="18"/>
                        <a:pt x="5" y="18"/>
                        <a:pt x="4" y="17"/>
                      </a:cubicBezTo>
                      <a:cubicBezTo>
                        <a:pt x="4" y="15"/>
                        <a:pt x="5" y="13"/>
                        <a:pt x="5" y="13"/>
                      </a:cubicBezTo>
                      <a:cubicBezTo>
                        <a:pt x="4" y="12"/>
                        <a:pt x="5" y="11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4"/>
                        <a:pt x="0" y="18"/>
                        <a:pt x="0" y="22"/>
                      </a:cubicBezTo>
                      <a:cubicBezTo>
                        <a:pt x="0" y="33"/>
                        <a:pt x="8" y="42"/>
                        <a:pt x="18" y="44"/>
                      </a:cubicBezTo>
                      <a:cubicBezTo>
                        <a:pt x="18" y="44"/>
                        <a:pt x="18" y="44"/>
                        <a:pt x="18" y="43"/>
                      </a:cubicBezTo>
                      <a:cubicBezTo>
                        <a:pt x="18" y="42"/>
                        <a:pt x="18" y="41"/>
                        <a:pt x="19" y="39"/>
                      </a:cubicBezTo>
                      <a:cubicBezTo>
                        <a:pt x="19" y="38"/>
                        <a:pt x="19" y="37"/>
                        <a:pt x="19" y="37"/>
                      </a:cubicBezTo>
                      <a:cubicBezTo>
                        <a:pt x="19" y="37"/>
                        <a:pt x="17" y="37"/>
                        <a:pt x="17" y="36"/>
                      </a:cubicBezTo>
                      <a:cubicBezTo>
                        <a:pt x="17" y="36"/>
                        <a:pt x="15" y="33"/>
                        <a:pt x="15" y="32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1"/>
                        <a:pt x="16" y="30"/>
                        <a:pt x="16" y="29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20" y="28"/>
                        <a:pt x="21" y="28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2" y="28"/>
                        <a:pt x="23" y="29"/>
                        <a:pt x="24" y="29"/>
                      </a:cubicBezTo>
                      <a:cubicBezTo>
                        <a:pt x="24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1"/>
                        <a:pt x="27" y="32"/>
                        <a:pt x="28" y="33"/>
                      </a:cubicBezTo>
                      <a:cubicBezTo>
                        <a:pt x="28" y="33"/>
                        <a:pt x="30" y="33"/>
                        <a:pt x="30" y="33"/>
                      </a:cubicBezTo>
                      <a:cubicBezTo>
                        <a:pt x="30" y="33"/>
                        <a:pt x="31" y="33"/>
                        <a:pt x="31" y="34"/>
                      </a:cubicBezTo>
                      <a:cubicBezTo>
                        <a:pt x="30" y="34"/>
                        <a:pt x="30" y="35"/>
                        <a:pt x="30" y="35"/>
                      </a:cubicBezTo>
                      <a:cubicBezTo>
                        <a:pt x="30" y="35"/>
                        <a:pt x="29" y="37"/>
                        <a:pt x="28" y="38"/>
                      </a:cubicBezTo>
                      <a:cubicBezTo>
                        <a:pt x="28" y="39"/>
                        <a:pt x="28" y="38"/>
                        <a:pt x="27" y="39"/>
                      </a:cubicBezTo>
                      <a:cubicBezTo>
                        <a:pt x="26" y="39"/>
                        <a:pt x="26" y="39"/>
                        <a:pt x="25" y="40"/>
                      </a:cubicBezTo>
                      <a:cubicBezTo>
                        <a:pt x="25" y="41"/>
                        <a:pt x="24" y="41"/>
                        <a:pt x="23" y="41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22" y="42"/>
                        <a:pt x="21" y="43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1" y="44"/>
                        <a:pt x="22" y="44"/>
                        <a:pt x="23" y="44"/>
                      </a:cubicBezTo>
                      <a:cubicBezTo>
                        <a:pt x="30" y="44"/>
                        <a:pt x="37" y="40"/>
                        <a:pt x="41" y="34"/>
                      </a:cubicBezTo>
                      <a:cubicBezTo>
                        <a:pt x="41" y="34"/>
                        <a:pt x="42" y="32"/>
                        <a:pt x="42" y="31"/>
                      </a:cubicBezTo>
                      <a:cubicBezTo>
                        <a:pt x="42" y="30"/>
                        <a:pt x="43" y="28"/>
                        <a:pt x="42" y="28"/>
                      </a:cubicBezTo>
                      <a:close/>
                      <a:moveTo>
                        <a:pt x="22" y="14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3" y="13"/>
                        <a:pt x="23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3" y="13"/>
                        <a:pt x="22" y="14"/>
                      </a:cubicBezTo>
                      <a:close/>
                      <a:moveTo>
                        <a:pt x="33" y="5"/>
                      </a:moveTo>
                      <a:cubicBezTo>
                        <a:pt x="33" y="5"/>
                        <a:pt x="33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4" y="4"/>
                        <a:pt x="35" y="5"/>
                      </a:cubicBezTo>
                      <a:cubicBezTo>
                        <a:pt x="35" y="5"/>
                        <a:pt x="34" y="5"/>
                        <a:pt x="3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" name="is1iḑè"/>
              <p:cNvSpPr/>
              <p:nvPr/>
            </p:nvSpPr>
            <p:spPr>
              <a:xfrm>
                <a:off x="4225056" y="2044736"/>
                <a:ext cx="3467065" cy="3467065"/>
              </a:xfrm>
              <a:prstGeom prst="arc">
                <a:avLst>
                  <a:gd name="adj1" fmla="val 226208"/>
                  <a:gd name="adj2" fmla="val 21458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ïsḻíďe"/>
              <p:cNvGrpSpPr/>
              <p:nvPr/>
            </p:nvGrpSpPr>
            <p:grpSpPr>
              <a:xfrm>
                <a:off x="7068413" y="2013377"/>
                <a:ext cx="988296" cy="531959"/>
                <a:chOff x="7068413" y="2013377"/>
                <a:chExt cx="988296" cy="531959"/>
              </a:xfrm>
            </p:grpSpPr>
            <p:grpSp>
              <p:nvGrpSpPr>
                <p:cNvPr id="38" name="îśľïḍè"/>
                <p:cNvGrpSpPr/>
                <p:nvPr/>
              </p:nvGrpSpPr>
              <p:grpSpPr>
                <a:xfrm>
                  <a:off x="7518747" y="2116055"/>
                  <a:ext cx="537962" cy="429281"/>
                  <a:chOff x="6157913" y="1457325"/>
                  <a:chExt cx="471488" cy="376238"/>
                </a:xfrm>
                <a:solidFill>
                  <a:schemeClr val="accent1"/>
                </a:solidFill>
              </p:grpSpPr>
              <p:sp>
                <p:nvSpPr>
                  <p:cNvPr id="42" name="îśḷïďe"/>
                  <p:cNvSpPr/>
                  <p:nvPr/>
                </p:nvSpPr>
                <p:spPr bwMode="auto">
                  <a:xfrm>
                    <a:off x="6157913" y="1563688"/>
                    <a:ext cx="471488" cy="269875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46" y="28"/>
                      </a:cxn>
                      <a:cxn ang="0">
                        <a:pos x="46" y="0"/>
                      </a:cxn>
                      <a:cxn ang="0">
                        <a:pos x="37" y="4"/>
                      </a:cxn>
                      <a:cxn ang="0">
                        <a:pos x="37" y="7"/>
                      </a:cxn>
                      <a:cxn ang="0">
                        <a:pos x="32" y="5"/>
                      </a:cxn>
                      <a:cxn ang="0">
                        <a:pos x="37" y="9"/>
                      </a:cxn>
                      <a:cxn ang="0">
                        <a:pos x="37" y="12"/>
                      </a:cxn>
                      <a:cxn ang="0">
                        <a:pos x="32" y="10"/>
                      </a:cxn>
                      <a:cxn ang="0">
                        <a:pos x="37" y="14"/>
                      </a:cxn>
                      <a:cxn ang="0">
                        <a:pos x="37" y="17"/>
                      </a:cxn>
                      <a:cxn ang="0">
                        <a:pos x="32" y="15"/>
                      </a:cxn>
                      <a:cxn ang="0">
                        <a:pos x="30" y="4"/>
                      </a:cxn>
                      <a:cxn ang="0">
                        <a:pos x="30" y="7"/>
                      </a:cxn>
                      <a:cxn ang="0">
                        <a:pos x="26" y="5"/>
                      </a:cxn>
                      <a:cxn ang="0">
                        <a:pos x="30" y="9"/>
                      </a:cxn>
                      <a:cxn ang="0">
                        <a:pos x="30" y="12"/>
                      </a:cxn>
                      <a:cxn ang="0">
                        <a:pos x="26" y="10"/>
                      </a:cxn>
                      <a:cxn ang="0">
                        <a:pos x="30" y="14"/>
                      </a:cxn>
                      <a:cxn ang="0">
                        <a:pos x="30" y="17"/>
                      </a:cxn>
                      <a:cxn ang="0">
                        <a:pos x="26" y="15"/>
                      </a:cxn>
                      <a:cxn ang="0">
                        <a:pos x="24" y="4"/>
                      </a:cxn>
                      <a:cxn ang="0">
                        <a:pos x="24" y="7"/>
                      </a:cxn>
                      <a:cxn ang="0">
                        <a:pos x="19" y="5"/>
                      </a:cxn>
                      <a:cxn ang="0">
                        <a:pos x="24" y="9"/>
                      </a:cxn>
                      <a:cxn ang="0">
                        <a:pos x="24" y="12"/>
                      </a:cxn>
                      <a:cxn ang="0">
                        <a:pos x="19" y="10"/>
                      </a:cxn>
                      <a:cxn ang="0">
                        <a:pos x="24" y="14"/>
                      </a:cxn>
                      <a:cxn ang="0">
                        <a:pos x="24" y="17"/>
                      </a:cxn>
                      <a:cxn ang="0">
                        <a:pos x="19" y="15"/>
                      </a:cxn>
                      <a:cxn ang="0">
                        <a:pos x="17" y="4"/>
                      </a:cxn>
                      <a:cxn ang="0">
                        <a:pos x="17" y="7"/>
                      </a:cxn>
                      <a:cxn ang="0">
                        <a:pos x="12" y="5"/>
                      </a:cxn>
                      <a:cxn ang="0">
                        <a:pos x="17" y="9"/>
                      </a:cxn>
                      <a:cxn ang="0">
                        <a:pos x="17" y="12"/>
                      </a:cxn>
                      <a:cxn ang="0">
                        <a:pos x="12" y="10"/>
                      </a:cxn>
                      <a:cxn ang="0">
                        <a:pos x="17" y="14"/>
                      </a:cxn>
                      <a:cxn ang="0">
                        <a:pos x="17" y="17"/>
                      </a:cxn>
                      <a:cxn ang="0">
                        <a:pos x="12" y="15"/>
                      </a:cxn>
                      <a:cxn ang="0">
                        <a:pos x="6" y="17"/>
                      </a:cxn>
                      <a:cxn ang="0">
                        <a:pos x="6" y="14"/>
                      </a:cxn>
                      <a:cxn ang="0">
                        <a:pos x="10" y="16"/>
                      </a:cxn>
                      <a:cxn ang="0">
                        <a:pos x="6" y="12"/>
                      </a:cxn>
                      <a:cxn ang="0">
                        <a:pos x="6" y="9"/>
                      </a:cxn>
                      <a:cxn ang="0">
                        <a:pos x="10" y="12"/>
                      </a:cxn>
                      <a:cxn ang="0">
                        <a:pos x="6" y="7"/>
                      </a:cxn>
                      <a:cxn ang="0">
                        <a:pos x="6" y="4"/>
                      </a:cxn>
                      <a:cxn ang="0">
                        <a:pos x="10" y="7"/>
                      </a:cxn>
                      <a:cxn ang="0">
                        <a:pos x="12" y="24"/>
                      </a:cxn>
                      <a:cxn ang="0">
                        <a:pos x="12" y="20"/>
                      </a:cxn>
                      <a:cxn ang="0">
                        <a:pos x="38" y="23"/>
                      </a:cxn>
                      <a:cxn ang="0">
                        <a:pos x="39" y="17"/>
                      </a:cxn>
                      <a:cxn ang="0">
                        <a:pos x="39" y="14"/>
                      </a:cxn>
                      <a:cxn ang="0">
                        <a:pos x="44" y="16"/>
                      </a:cxn>
                      <a:cxn ang="0">
                        <a:pos x="39" y="12"/>
                      </a:cxn>
                      <a:cxn ang="0">
                        <a:pos x="39" y="9"/>
                      </a:cxn>
                      <a:cxn ang="0">
                        <a:pos x="44" y="12"/>
                      </a:cxn>
                      <a:cxn ang="0">
                        <a:pos x="39" y="7"/>
                      </a:cxn>
                      <a:cxn ang="0">
                        <a:pos x="39" y="4"/>
                      </a:cxn>
                      <a:cxn ang="0">
                        <a:pos x="44" y="7"/>
                      </a:cxn>
                    </a:cxnLst>
                    <a:rect l="0" t="0" r="r" b="b"/>
                    <a:pathLst>
                      <a:path w="49" h="28">
                        <a:moveTo>
                          <a:pt x="46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7"/>
                          <a:pt x="2" y="28"/>
                          <a:pt x="3" y="28"/>
                        </a:cubicBezTo>
                        <a:cubicBezTo>
                          <a:pt x="46" y="28"/>
                          <a:pt x="46" y="28"/>
                          <a:pt x="46" y="28"/>
                        </a:cubicBezTo>
                        <a:cubicBezTo>
                          <a:pt x="48" y="28"/>
                          <a:pt x="49" y="27"/>
                          <a:pt x="49" y="25"/>
                        </a:cubicBezTo>
                        <a:cubicBezTo>
                          <a:pt x="49" y="4"/>
                          <a:pt x="49" y="4"/>
                          <a:pt x="49" y="4"/>
                        </a:cubicBezTo>
                        <a:cubicBezTo>
                          <a:pt x="49" y="2"/>
                          <a:pt x="48" y="0"/>
                          <a:pt x="46" y="0"/>
                        </a:cubicBezTo>
                        <a:close/>
                        <a:moveTo>
                          <a:pt x="32" y="5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lnTo>
                          <a:pt x="32" y="5"/>
                        </a:lnTo>
                        <a:close/>
                        <a:moveTo>
                          <a:pt x="32" y="10"/>
                        </a:moveTo>
                        <a:cubicBezTo>
                          <a:pt x="32" y="9"/>
                          <a:pt x="32" y="9"/>
                          <a:pt x="32" y="9"/>
                        </a:cubicBezTo>
                        <a:cubicBezTo>
                          <a:pt x="37" y="9"/>
                          <a:pt x="37" y="9"/>
                          <a:pt x="37" y="9"/>
                        </a:cubicBez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lnTo>
                          <a:pt x="32" y="10"/>
                        </a:lnTo>
                        <a:close/>
                        <a:moveTo>
                          <a:pt x="32" y="15"/>
                        </a:moveTo>
                        <a:cubicBezTo>
                          <a:pt x="32" y="14"/>
                          <a:pt x="32" y="14"/>
                          <a:pt x="32" y="14"/>
                        </a:cubicBezTo>
                        <a:cubicBezTo>
                          <a:pt x="37" y="14"/>
                          <a:pt x="37" y="14"/>
                          <a:pt x="37" y="14"/>
                        </a:cubicBezTo>
                        <a:cubicBezTo>
                          <a:pt x="37" y="15"/>
                          <a:pt x="37" y="15"/>
                          <a:pt x="37" y="15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cubicBezTo>
                          <a:pt x="32" y="17"/>
                          <a:pt x="32" y="17"/>
                          <a:pt x="32" y="17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5"/>
                        </a:lnTo>
                        <a:close/>
                        <a:moveTo>
                          <a:pt x="26" y="5"/>
                        </a:moveTo>
                        <a:cubicBezTo>
                          <a:pt x="26" y="4"/>
                          <a:pt x="26" y="4"/>
                          <a:pt x="26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5"/>
                          <a:pt x="30" y="5"/>
                          <a:pt x="30" y="5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lnTo>
                          <a:pt x="26" y="5"/>
                        </a:lnTo>
                        <a:close/>
                        <a:moveTo>
                          <a:pt x="26" y="10"/>
                        </a:move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30" y="9"/>
                          <a:pt x="30" y="9"/>
                          <a:pt x="30" y="9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lnTo>
                          <a:pt x="26" y="10"/>
                        </a:lnTo>
                        <a:close/>
                        <a:moveTo>
                          <a:pt x="26" y="15"/>
                        </a:move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5"/>
                          <a:pt x="30" y="15"/>
                          <a:pt x="30" y="15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lnTo>
                          <a:pt x="26" y="15"/>
                        </a:lnTo>
                        <a:close/>
                        <a:moveTo>
                          <a:pt x="19" y="5"/>
                        </a:move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lnTo>
                          <a:pt x="19" y="5"/>
                        </a:lnTo>
                        <a:close/>
                        <a:moveTo>
                          <a:pt x="19" y="10"/>
                        </a:move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lnTo>
                          <a:pt x="19" y="10"/>
                        </a:lnTo>
                        <a:close/>
                        <a:moveTo>
                          <a:pt x="19" y="15"/>
                        </a:moveTo>
                        <a:cubicBezTo>
                          <a:pt x="19" y="14"/>
                          <a:pt x="19" y="14"/>
                          <a:pt x="19" y="14"/>
                        </a:cubicBezTo>
                        <a:cubicBezTo>
                          <a:pt x="24" y="14"/>
                          <a:pt x="24" y="14"/>
                          <a:pt x="24" y="14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19" y="17"/>
                          <a:pt x="19" y="17"/>
                          <a:pt x="19" y="17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lnTo>
                          <a:pt x="19" y="15"/>
                        </a:lnTo>
                        <a:close/>
                        <a:moveTo>
                          <a:pt x="12" y="5"/>
                        </a:move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3" y="7"/>
                          <a:pt x="13" y="7"/>
                          <a:pt x="13" y="7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lnTo>
                          <a:pt x="12" y="5"/>
                        </a:lnTo>
                        <a:close/>
                        <a:moveTo>
                          <a:pt x="12" y="10"/>
                        </a:moveTo>
                        <a:cubicBezTo>
                          <a:pt x="13" y="9"/>
                          <a:pt x="13" y="9"/>
                          <a:pt x="13" y="9"/>
                        </a:cubicBezTo>
                        <a:cubicBezTo>
                          <a:pt x="17" y="9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lnTo>
                          <a:pt x="12" y="10"/>
                        </a:lnTo>
                        <a:close/>
                        <a:moveTo>
                          <a:pt x="12" y="15"/>
                        </a:moveTo>
                        <a:cubicBezTo>
                          <a:pt x="13" y="14"/>
                          <a:pt x="13" y="14"/>
                          <a:pt x="13" y="14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7" y="15"/>
                          <a:pt x="17" y="15"/>
                          <a:pt x="17" y="15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lnTo>
                          <a:pt x="12" y="15"/>
                        </a:lnTo>
                        <a:close/>
                        <a:moveTo>
                          <a:pt x="10" y="16"/>
                        </a:move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5"/>
                          <a:pt x="10" y="15"/>
                          <a:pt x="10" y="15"/>
                        </a:cubicBezTo>
                        <a:lnTo>
                          <a:pt x="10" y="16"/>
                        </a:lnTo>
                        <a:close/>
                        <a:moveTo>
                          <a:pt x="10" y="12"/>
                        </a:move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lnTo>
                          <a:pt x="10" y="12"/>
                        </a:lnTo>
                        <a:close/>
                        <a:moveTo>
                          <a:pt x="10" y="7"/>
                        </a:move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lnTo>
                          <a:pt x="10" y="7"/>
                        </a:lnTo>
                        <a:close/>
                        <a:moveTo>
                          <a:pt x="38" y="23"/>
                        </a:moveTo>
                        <a:cubicBezTo>
                          <a:pt x="38" y="24"/>
                          <a:pt x="38" y="24"/>
                          <a:pt x="38" y="24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11" y="24"/>
                          <a:pt x="11" y="24"/>
                          <a:pt x="11" y="23"/>
                        </a:cubicBezTo>
                        <a:cubicBezTo>
                          <a:pt x="11" y="21"/>
                          <a:pt x="11" y="21"/>
                          <a:pt x="11" y="21"/>
                        </a:cubicBezTo>
                        <a:cubicBezTo>
                          <a:pt x="11" y="20"/>
                          <a:pt x="11" y="20"/>
                          <a:pt x="12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1"/>
                        </a:cubicBezTo>
                        <a:lnTo>
                          <a:pt x="38" y="23"/>
                        </a:lnTo>
                        <a:close/>
                        <a:moveTo>
                          <a:pt x="44" y="16"/>
                        </a:moveTo>
                        <a:cubicBezTo>
                          <a:pt x="43" y="17"/>
                          <a:pt x="43" y="17"/>
                          <a:pt x="43" y="17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9" y="16"/>
                          <a:pt x="39" y="16"/>
                          <a:pt x="39" y="16"/>
                        </a:cubicBezTo>
                        <a:cubicBezTo>
                          <a:pt x="39" y="15"/>
                          <a:pt x="39" y="15"/>
                          <a:pt x="39" y="15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43" y="14"/>
                          <a:pt x="43" y="14"/>
                          <a:pt x="43" y="14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lnTo>
                          <a:pt x="44" y="16"/>
                        </a:ln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lnTo>
                          <a:pt x="44" y="12"/>
                        </a:lnTo>
                        <a:close/>
                        <a:moveTo>
                          <a:pt x="44" y="7"/>
                        </a:move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9" y="4"/>
                          <a:pt x="39" y="4"/>
                          <a:pt x="39" y="4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4" y="5"/>
                          <a:pt x="44" y="5"/>
                          <a:pt x="44" y="5"/>
                        </a:cubicBezTo>
                        <a:lnTo>
                          <a:pt x="44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" name="îṥḷîḋè"/>
                  <p:cNvSpPr/>
                  <p:nvPr/>
                </p:nvSpPr>
                <p:spPr bwMode="auto">
                  <a:xfrm>
                    <a:off x="6205538" y="1457325"/>
                    <a:ext cx="241300" cy="106363"/>
                  </a:xfrm>
                  <a:custGeom>
                    <a:avLst/>
                    <a:gdLst/>
                    <a:ahLst/>
                    <a:cxnLst>
                      <a:cxn ang="0">
                        <a:pos x="5" y="9"/>
                      </a:cxn>
                      <a:cxn ang="0">
                        <a:pos x="9" y="8"/>
                      </a:cxn>
                      <a:cxn ang="0">
                        <a:pos x="19" y="6"/>
                      </a:cxn>
                      <a:cxn ang="0">
                        <a:pos x="25" y="2"/>
                      </a:cxn>
                      <a:cxn ang="0">
                        <a:pos x="25" y="0"/>
                      </a:cxn>
                      <a:cxn ang="0">
                        <a:pos x="23" y="0"/>
                      </a:cxn>
                      <a:cxn ang="0">
                        <a:pos x="18" y="3"/>
                      </a:cxn>
                      <a:cxn ang="0">
                        <a:pos x="9" y="5"/>
                      </a:cxn>
                      <a:cxn ang="0">
                        <a:pos x="4" y="6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4" y="11"/>
                      </a:cxn>
                      <a:cxn ang="0">
                        <a:pos x="5" y="9"/>
                      </a:cxn>
                    </a:cxnLst>
                    <a:rect l="0" t="0" r="r" b="b"/>
                    <a:pathLst>
                      <a:path w="25" h="11">
                        <a:moveTo>
                          <a:pt x="5" y="9"/>
                        </a:moveTo>
                        <a:cubicBezTo>
                          <a:pt x="6" y="8"/>
                          <a:pt x="8" y="8"/>
                          <a:pt x="9" y="8"/>
                        </a:cubicBezTo>
                        <a:cubicBezTo>
                          <a:pt x="14" y="7"/>
                          <a:pt x="17" y="7"/>
                          <a:pt x="19" y="6"/>
                        </a:cubicBezTo>
                        <a:cubicBezTo>
                          <a:pt x="22" y="5"/>
                          <a:pt x="23" y="4"/>
                          <a:pt x="25" y="2"/>
                        </a:cubicBezTo>
                        <a:cubicBezTo>
                          <a:pt x="25" y="2"/>
                          <a:pt x="25" y="1"/>
                          <a:pt x="25" y="0"/>
                        </a:cubicBezTo>
                        <a:cubicBezTo>
                          <a:pt x="24" y="0"/>
                          <a:pt x="23" y="0"/>
                          <a:pt x="23" y="0"/>
                        </a:cubicBezTo>
                        <a:cubicBezTo>
                          <a:pt x="22" y="2"/>
                          <a:pt x="20" y="2"/>
                          <a:pt x="18" y="3"/>
                        </a:cubicBezTo>
                        <a:cubicBezTo>
                          <a:pt x="16" y="4"/>
                          <a:pt x="13" y="4"/>
                          <a:pt x="9" y="5"/>
                        </a:cubicBezTo>
                        <a:cubicBezTo>
                          <a:pt x="7" y="5"/>
                          <a:pt x="5" y="6"/>
                          <a:pt x="4" y="6"/>
                        </a:cubicBezTo>
                        <a:cubicBezTo>
                          <a:pt x="2" y="7"/>
                          <a:pt x="1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11"/>
                          <a:pt x="4" y="11"/>
                          <a:pt x="4" y="11"/>
                        </a:cubicBezTo>
                        <a:cubicBezTo>
                          <a:pt x="4" y="10"/>
                          <a:pt x="5" y="9"/>
                          <a:pt x="5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îṧļïḓè"/>
                <p:cNvGrpSpPr/>
                <p:nvPr/>
              </p:nvGrpSpPr>
              <p:grpSpPr>
                <a:xfrm flipH="1">
                  <a:off x="7068413" y="2013377"/>
                  <a:ext cx="924777" cy="308243"/>
                  <a:chOff x="1456650" y="1252647"/>
                  <a:chExt cx="829351" cy="785698"/>
                </a:xfrm>
              </p:grpSpPr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1456650" y="1258457"/>
                    <a:ext cx="609600" cy="1588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/>
                  <p:cNvCxnSpPr/>
                  <p:nvPr/>
                </p:nvCxnSpPr>
                <p:spPr>
                  <a:xfrm rot="16200000" flipH="1">
                    <a:off x="1780440" y="1532783"/>
                    <a:ext cx="785698" cy="225425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îşľíḋê"/>
              <p:cNvGrpSpPr/>
              <p:nvPr/>
            </p:nvGrpSpPr>
            <p:grpSpPr>
              <a:xfrm>
                <a:off x="3492301" y="2454774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6" name="直接连接符 35"/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íşḻïḍé"/>
              <p:cNvGrpSpPr/>
              <p:nvPr/>
            </p:nvGrpSpPr>
            <p:grpSpPr>
              <a:xfrm flipH="1" flipV="1">
                <a:off x="7779632" y="4029427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4" name="直接连接符 33"/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iṡľîdè"/>
              <p:cNvGrpSpPr/>
              <p:nvPr/>
            </p:nvGrpSpPr>
            <p:grpSpPr>
              <a:xfrm flipV="1">
                <a:off x="3470863" y="4782021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íṣḻíḑê"/>
              <p:cNvSpPr/>
              <p:nvPr/>
            </p:nvSpPr>
            <p:spPr bwMode="auto">
              <a:xfrm>
                <a:off x="4300318" y="2114946"/>
                <a:ext cx="3316541" cy="332664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ṥ1îḋe"/>
              <p:cNvSpPr/>
              <p:nvPr/>
            </p:nvSpPr>
            <p:spPr bwMode="auto">
              <a:xfrm>
                <a:off x="4300318" y="3220459"/>
                <a:ext cx="3316541" cy="1434945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4" y="2"/>
                  </a:cxn>
                  <a:cxn ang="0">
                    <a:pos x="135" y="45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0" y="46"/>
                  </a:cxn>
                  <a:cxn ang="0">
                    <a:pos x="4" y="81"/>
                  </a:cxn>
                  <a:cxn ang="0">
                    <a:pos x="135" y="117"/>
                  </a:cxn>
                  <a:cxn ang="0">
                    <a:pos x="267" y="81"/>
                  </a:cxn>
                  <a:cxn ang="0">
                    <a:pos x="271" y="46"/>
                  </a:cxn>
                  <a:cxn ang="0">
                    <a:pos x="264" y="0"/>
                  </a:cxn>
                </a:cxnLst>
                <a:rect l="0" t="0" r="r" b="b"/>
                <a:pathLst>
                  <a:path w="271" h="117">
                    <a:moveTo>
                      <a:pt x="264" y="0"/>
                    </a:moveTo>
                    <a:cubicBezTo>
                      <a:pt x="264" y="1"/>
                      <a:pt x="264" y="1"/>
                      <a:pt x="264" y="2"/>
                    </a:cubicBezTo>
                    <a:cubicBezTo>
                      <a:pt x="264" y="26"/>
                      <a:pt x="206" y="45"/>
                      <a:pt x="135" y="45"/>
                    </a:cubicBezTo>
                    <a:cubicBezTo>
                      <a:pt x="65" y="45"/>
                      <a:pt x="7" y="26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2" y="15"/>
                      <a:pt x="0" y="30"/>
                      <a:pt x="0" y="46"/>
                    </a:cubicBezTo>
                    <a:cubicBezTo>
                      <a:pt x="0" y="58"/>
                      <a:pt x="1" y="70"/>
                      <a:pt x="4" y="81"/>
                    </a:cubicBezTo>
                    <a:cubicBezTo>
                      <a:pt x="21" y="102"/>
                      <a:pt x="73" y="117"/>
                      <a:pt x="135" y="117"/>
                    </a:cubicBezTo>
                    <a:cubicBezTo>
                      <a:pt x="197" y="117"/>
                      <a:pt x="250" y="102"/>
                      <a:pt x="267" y="81"/>
                    </a:cubicBezTo>
                    <a:cubicBezTo>
                      <a:pt x="270" y="70"/>
                      <a:pt x="271" y="58"/>
                      <a:pt x="271" y="46"/>
                    </a:cubicBezTo>
                    <a:cubicBezTo>
                      <a:pt x="271" y="30"/>
                      <a:pt x="269" y="14"/>
                      <a:pt x="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lîḓè"/>
              <p:cNvSpPr/>
              <p:nvPr/>
            </p:nvSpPr>
            <p:spPr bwMode="auto">
              <a:xfrm>
                <a:off x="4350845" y="4214815"/>
                <a:ext cx="3217509" cy="1190398"/>
              </a:xfrm>
              <a:custGeom>
                <a:avLst/>
                <a:gdLst/>
                <a:ahLst/>
                <a:cxnLst>
                  <a:cxn ang="0">
                    <a:pos x="131" y="36"/>
                  </a:cxn>
                  <a:cxn ang="0">
                    <a:pos x="0" y="0"/>
                  </a:cxn>
                  <a:cxn ang="0">
                    <a:pos x="79" y="90"/>
                  </a:cxn>
                  <a:cxn ang="0">
                    <a:pos x="131" y="97"/>
                  </a:cxn>
                  <a:cxn ang="0">
                    <a:pos x="184" y="90"/>
                  </a:cxn>
                  <a:cxn ang="0">
                    <a:pos x="263" y="0"/>
                  </a:cxn>
                  <a:cxn ang="0">
                    <a:pos x="131" y="36"/>
                  </a:cxn>
                </a:cxnLst>
                <a:rect l="0" t="0" r="r" b="b"/>
                <a:pathLst>
                  <a:path w="263" h="97">
                    <a:moveTo>
                      <a:pt x="131" y="36"/>
                    </a:moveTo>
                    <a:cubicBezTo>
                      <a:pt x="69" y="36"/>
                      <a:pt x="17" y="21"/>
                      <a:pt x="0" y="0"/>
                    </a:cubicBezTo>
                    <a:cubicBezTo>
                      <a:pt x="11" y="41"/>
                      <a:pt x="41" y="74"/>
                      <a:pt x="79" y="90"/>
                    </a:cubicBezTo>
                    <a:cubicBezTo>
                      <a:pt x="94" y="94"/>
                      <a:pt x="112" y="97"/>
                      <a:pt x="131" y="97"/>
                    </a:cubicBezTo>
                    <a:cubicBezTo>
                      <a:pt x="151" y="97"/>
                      <a:pt x="169" y="94"/>
                      <a:pt x="184" y="90"/>
                    </a:cubicBezTo>
                    <a:cubicBezTo>
                      <a:pt x="222" y="74"/>
                      <a:pt x="252" y="41"/>
                      <a:pt x="263" y="0"/>
                    </a:cubicBezTo>
                    <a:cubicBezTo>
                      <a:pt x="246" y="21"/>
                      <a:pt x="193" y="36"/>
                      <a:pt x="13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líḑè"/>
              <p:cNvSpPr/>
              <p:nvPr/>
            </p:nvSpPr>
            <p:spPr bwMode="auto">
              <a:xfrm>
                <a:off x="4387224" y="2593934"/>
                <a:ext cx="3144751" cy="1178272"/>
              </a:xfrm>
              <a:custGeom>
                <a:avLst/>
                <a:gdLst/>
                <a:ahLst/>
                <a:cxnLst>
                  <a:cxn ang="0">
                    <a:pos x="257" y="51"/>
                  </a:cxn>
                  <a:cxn ang="0">
                    <a:pos x="226" y="2"/>
                  </a:cxn>
                  <a:cxn ang="0">
                    <a:pos x="226" y="3"/>
                  </a:cxn>
                  <a:cxn ang="0">
                    <a:pos x="128" y="27"/>
                  </a:cxn>
                  <a:cxn ang="0">
                    <a:pos x="31" y="3"/>
                  </a:cxn>
                  <a:cxn ang="0">
                    <a:pos x="31" y="2"/>
                  </a:cxn>
                  <a:cxn ang="0">
                    <a:pos x="32" y="0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128" y="96"/>
                  </a:cxn>
                  <a:cxn ang="0">
                    <a:pos x="257" y="53"/>
                  </a:cxn>
                  <a:cxn ang="0">
                    <a:pos x="257" y="51"/>
                  </a:cxn>
                </a:cxnLst>
                <a:rect l="0" t="0" r="r" b="b"/>
                <a:pathLst>
                  <a:path w="257" h="96">
                    <a:moveTo>
                      <a:pt x="257" y="51"/>
                    </a:moveTo>
                    <a:cubicBezTo>
                      <a:pt x="250" y="33"/>
                      <a:pt x="239" y="16"/>
                      <a:pt x="226" y="2"/>
                    </a:cubicBezTo>
                    <a:cubicBezTo>
                      <a:pt x="226" y="3"/>
                      <a:pt x="226" y="3"/>
                      <a:pt x="226" y="3"/>
                    </a:cubicBezTo>
                    <a:cubicBezTo>
                      <a:pt x="226" y="16"/>
                      <a:pt x="182" y="27"/>
                      <a:pt x="128" y="27"/>
                    </a:cubicBezTo>
                    <a:cubicBezTo>
                      <a:pt x="75" y="27"/>
                      <a:pt x="31" y="16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2" y="1"/>
                      <a:pt x="32" y="0"/>
                    </a:cubicBezTo>
                    <a:cubicBezTo>
                      <a:pt x="18" y="15"/>
                      <a:pt x="7" y="3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77"/>
                      <a:pt x="58" y="96"/>
                      <a:pt x="128" y="96"/>
                    </a:cubicBezTo>
                    <a:cubicBezTo>
                      <a:pt x="199" y="96"/>
                      <a:pt x="257" y="77"/>
                      <a:pt x="257" y="53"/>
                    </a:cubicBezTo>
                    <a:cubicBezTo>
                      <a:pt x="257" y="52"/>
                      <a:pt x="257" y="52"/>
                      <a:pt x="257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ḻiḑé"/>
              <p:cNvSpPr/>
              <p:nvPr/>
            </p:nvSpPr>
            <p:spPr bwMode="auto">
              <a:xfrm>
                <a:off x="4765159" y="2151325"/>
                <a:ext cx="2386859" cy="774062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97" y="4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0" y="38"/>
                  </a:cxn>
                  <a:cxn ang="0">
                    <a:pos x="0" y="39"/>
                  </a:cxn>
                  <a:cxn ang="0">
                    <a:pos x="97" y="63"/>
                  </a:cxn>
                  <a:cxn ang="0">
                    <a:pos x="195" y="39"/>
                  </a:cxn>
                  <a:cxn ang="0">
                    <a:pos x="195" y="38"/>
                  </a:cxn>
                </a:cxnLst>
                <a:rect l="0" t="0" r="r" b="b"/>
                <a:pathLst>
                  <a:path w="195" h="63">
                    <a:moveTo>
                      <a:pt x="195" y="38"/>
                    </a:moveTo>
                    <a:cubicBezTo>
                      <a:pt x="177" y="19"/>
                      <a:pt x="154" y="6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2"/>
                      <a:pt x="114" y="4"/>
                      <a:pt x="97" y="4"/>
                    </a:cubicBezTo>
                    <a:cubicBezTo>
                      <a:pt x="80" y="4"/>
                      <a:pt x="67" y="2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1" y="6"/>
                      <a:pt x="18" y="19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2"/>
                      <a:pt x="44" y="63"/>
                      <a:pt x="97" y="63"/>
                    </a:cubicBezTo>
                    <a:cubicBezTo>
                      <a:pt x="151" y="63"/>
                      <a:pt x="195" y="52"/>
                      <a:pt x="195" y="39"/>
                    </a:cubicBezTo>
                    <a:lnTo>
                      <a:pt x="195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ḍè"/>
              <p:cNvSpPr txBox="1"/>
              <p:nvPr/>
            </p:nvSpPr>
            <p:spPr>
              <a:xfrm>
                <a:off x="5462301" y="2224631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29" name="ïṧļiḋe"/>
              <p:cNvSpPr txBox="1"/>
              <p:nvPr/>
            </p:nvSpPr>
            <p:spPr>
              <a:xfrm>
                <a:off x="5462301" y="3000713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30" name="íSḻîḍe"/>
              <p:cNvSpPr txBox="1"/>
              <p:nvPr/>
            </p:nvSpPr>
            <p:spPr>
              <a:xfrm>
                <a:off x="5450057" y="3873806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31" name="ïšḻíḍe"/>
              <p:cNvSpPr txBox="1"/>
              <p:nvPr/>
            </p:nvSpPr>
            <p:spPr>
              <a:xfrm>
                <a:off x="5450057" y="4697884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sp>
          <p:nvSpPr>
            <p:cNvPr id="7" name="íşḻíḓê"/>
            <p:cNvSpPr txBox="1"/>
            <p:nvPr/>
          </p:nvSpPr>
          <p:spPr bwMode="auto">
            <a:xfrm>
              <a:off x="8056710" y="1764000"/>
              <a:ext cx="280080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8" name="iŝḻîdê"/>
            <p:cNvSpPr txBox="1"/>
            <p:nvPr/>
          </p:nvSpPr>
          <p:spPr bwMode="auto">
            <a:xfrm>
              <a:off x="8056711" y="2160353"/>
              <a:ext cx="2800800" cy="76503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9" name="ïšļïďê"/>
            <p:cNvSpPr txBox="1"/>
            <p:nvPr/>
          </p:nvSpPr>
          <p:spPr bwMode="auto">
            <a:xfrm>
              <a:off x="669925" y="2240033"/>
              <a:ext cx="280094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0" name="ïSḻidé"/>
            <p:cNvSpPr txBox="1"/>
            <p:nvPr/>
          </p:nvSpPr>
          <p:spPr bwMode="auto">
            <a:xfrm>
              <a:off x="669925" y="2636386"/>
              <a:ext cx="2800940" cy="765033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1" name="íSľïḍé"/>
            <p:cNvSpPr txBox="1"/>
            <p:nvPr/>
          </p:nvSpPr>
          <p:spPr bwMode="auto">
            <a:xfrm>
              <a:off x="8704410" y="4065336"/>
              <a:ext cx="280080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2" name="îs1iḍè"/>
            <p:cNvSpPr txBox="1"/>
            <p:nvPr/>
          </p:nvSpPr>
          <p:spPr bwMode="auto">
            <a:xfrm>
              <a:off x="8704411" y="4461689"/>
              <a:ext cx="2800800" cy="76503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íṡḻîdé"/>
            <p:cNvSpPr txBox="1"/>
            <p:nvPr/>
          </p:nvSpPr>
          <p:spPr bwMode="auto">
            <a:xfrm>
              <a:off x="669925" y="4850249"/>
              <a:ext cx="280094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4" name="iṧḻiḑè"/>
            <p:cNvSpPr txBox="1"/>
            <p:nvPr/>
          </p:nvSpPr>
          <p:spPr bwMode="auto">
            <a:xfrm>
              <a:off x="669925" y="5246602"/>
              <a:ext cx="2800940" cy="765033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/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/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/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/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/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/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/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/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/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/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/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/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/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/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/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/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/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/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/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/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/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/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/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/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/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/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/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/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/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/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/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/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/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/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/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/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/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/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/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/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/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/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5" name="îŝlidé"/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íšľïḍé"/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7" name="îşliḓe"/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iśḷïḋé"/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9" name="ïSļîḓè"/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/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/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/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/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/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/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/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/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/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/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/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liḋe"/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/>
            <p:cNvSpPr/>
            <p:nvPr/>
          </p:nvSpPr>
          <p:spPr bwMode="auto">
            <a:xfrm>
              <a:off x="2246054" y="377212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íšļîdè"/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ïṧḷiďè"/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/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/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/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/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/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/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/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šļîdé"/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1íḓê"/>
            <p:cNvSpPr/>
            <p:nvPr/>
          </p:nvSpPr>
          <p:spPr bwMode="auto">
            <a:xfrm>
              <a:off x="4954934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$ḷidê"/>
            <p:cNvSpPr txBox="1"/>
            <p:nvPr/>
          </p:nvSpPr>
          <p:spPr bwMode="auto">
            <a:xfrm>
              <a:off x="4954934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íṧľiďè"/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íṧ1ïde"/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ṣḷïdè"/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ľíḍê"/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ïḋe"/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îḋé"/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ḻiḋè"/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1ïḑe"/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1íḑe"/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ľîḓê"/>
            <p:cNvSpPr/>
            <p:nvPr/>
          </p:nvSpPr>
          <p:spPr bwMode="auto">
            <a:xfrm>
              <a:off x="7663813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2" name="ïṥļïḋè"/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748798"/>
            <a:ext cx="10858500" cy="3823543"/>
            <a:chOff x="660400" y="1748798"/>
            <a:chExt cx="10858500" cy="3823543"/>
          </a:xfrm>
        </p:grpSpPr>
        <p:grpSp>
          <p:nvGrpSpPr>
            <p:cNvPr id="6" name="íśliďè"/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/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ṩľíḑê"/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ḋe"/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ṡḷïde"/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ṣḷîde"/>
            <p:cNvSpPr/>
            <p:nvPr/>
          </p:nvSpPr>
          <p:spPr bwMode="auto">
            <a:xfrm>
              <a:off x="660400" y="2136396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išlîḓé"/>
            <p:cNvSpPr txBox="1"/>
            <p:nvPr/>
          </p:nvSpPr>
          <p:spPr bwMode="auto">
            <a:xfrm>
              <a:off x="660400" y="17487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íṩḻiḓê"/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îṣḷîḑè"/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iślîḋe"/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işļîde"/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62995" y="4380206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ṩlíḋê"/>
            <p:cNvSpPr/>
            <p:nvPr/>
          </p:nvSpPr>
          <p:spPr bwMode="auto">
            <a:xfrm>
              <a:off x="8616000" y="2136396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îsļídé"/>
            <p:cNvSpPr txBox="1"/>
            <p:nvPr/>
          </p:nvSpPr>
          <p:spPr bwMode="auto">
            <a:xfrm>
              <a:off x="8616000" y="1748798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ṣļïḍè"/>
            <p:cNvSpPr/>
            <p:nvPr/>
          </p:nvSpPr>
          <p:spPr bwMode="auto">
            <a:xfrm>
              <a:off x="8616000" y="3575669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$1íḍê"/>
            <p:cNvSpPr txBox="1"/>
            <p:nvPr/>
          </p:nvSpPr>
          <p:spPr bwMode="auto">
            <a:xfrm>
              <a:off x="8616000" y="318807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ïṡļiḑê"/>
            <p:cNvSpPr/>
            <p:nvPr/>
          </p:nvSpPr>
          <p:spPr bwMode="auto">
            <a:xfrm>
              <a:off x="8616000" y="5014942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šľïďè"/>
            <p:cNvSpPr txBox="1"/>
            <p:nvPr/>
          </p:nvSpPr>
          <p:spPr bwMode="auto">
            <a:xfrm>
              <a:off x="8616000" y="4627344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562" y="1586591"/>
            <a:ext cx="10529220" cy="4525468"/>
            <a:chOff x="691562" y="1586591"/>
            <a:chExt cx="10529220" cy="4525468"/>
          </a:xfrm>
        </p:grpSpPr>
        <p:grpSp>
          <p:nvGrpSpPr>
            <p:cNvPr id="6" name="ïśḻíḑè"/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32" name="iṥḷíḓé"/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de-DE" sz="1600" b="1" dirty="0"/>
                  <a:t>Text here</a:t>
                </a:r>
              </a:p>
            </p:txBody>
          </p:sp>
          <p:sp>
            <p:nvSpPr>
              <p:cNvPr id="33" name="í$ḻïḋé"/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62500" lnSpcReduction="20000"/>
              </a:bodyPr>
              <a:lstStyle/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When you copy &amp; paste, choose "keep text only" option.</a:t>
                </a:r>
              </a:p>
            </p:txBody>
          </p:sp>
        </p:grpSp>
        <p:grpSp>
          <p:nvGrpSpPr>
            <p:cNvPr id="7" name="î$líḑê"/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30" name="íŝľïḍe"/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31" name="íṥļïďe"/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8" name="iṧľiḋê"/>
            <p:cNvGrpSpPr/>
            <p:nvPr/>
          </p:nvGrpSpPr>
          <p:grpSpPr>
            <a:xfrm>
              <a:off x="6800703" y="5043631"/>
              <a:ext cx="3798000" cy="932802"/>
              <a:chOff x="6795003" y="5210824"/>
              <a:chExt cx="3798000" cy="932802"/>
            </a:xfrm>
          </p:grpSpPr>
          <p:sp>
            <p:nvSpPr>
              <p:cNvPr id="28" name="îṥliḋê"/>
              <p:cNvSpPr txBox="1"/>
              <p:nvPr/>
            </p:nvSpPr>
            <p:spPr>
              <a:xfrm>
                <a:off x="6795003" y="5210824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29" name="ïś1îḍê"/>
              <p:cNvSpPr txBox="1"/>
              <p:nvPr/>
            </p:nvSpPr>
            <p:spPr>
              <a:xfrm>
                <a:off x="6795004" y="5533990"/>
                <a:ext cx="3797648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9" name="iSļïdè"/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íṥḷîḋê"/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dè"/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ṧḷiďè"/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îṩľiďé"/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$ḷîḓè"/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ṡḷiḑê"/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íś1ïdê"/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ḑê"/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lïḍe"/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šľiḍé"/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ṣľíḑe"/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ḻîḋe"/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86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îṩḷîḋè"/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64%</a:t>
              </a:r>
            </a:p>
          </p:txBody>
        </p:sp>
        <p:sp>
          <p:nvSpPr>
            <p:cNvPr id="20" name="ïSḻîďe"/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49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í$ḻîdê"/>
            <p:cNvSpPr txBox="1"/>
            <p:nvPr/>
          </p:nvSpPr>
          <p:spPr>
            <a:xfrm>
              <a:off x="691562" y="464400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387504"/>
            <a:ext cx="10860088" cy="4489391"/>
            <a:chOff x="660400" y="1387504"/>
            <a:chExt cx="10860088" cy="4489391"/>
          </a:xfrm>
        </p:grpSpPr>
        <p:grpSp>
          <p:nvGrpSpPr>
            <p:cNvPr id="6" name="îśḷíďe"/>
            <p:cNvGrpSpPr/>
            <p:nvPr/>
          </p:nvGrpSpPr>
          <p:grpSpPr>
            <a:xfrm>
              <a:off x="660400" y="1387504"/>
              <a:ext cx="3378874" cy="4489391"/>
              <a:chOff x="660400" y="1387504"/>
              <a:chExt cx="3378874" cy="4489391"/>
            </a:xfrm>
          </p:grpSpPr>
          <p:sp>
            <p:nvSpPr>
              <p:cNvPr id="39" name="ïṧlíḑé"/>
              <p:cNvSpPr/>
              <p:nvPr/>
            </p:nvSpPr>
            <p:spPr>
              <a:xfrm>
                <a:off x="660400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0" name="îsļiḋê"/>
              <p:cNvSpPr/>
              <p:nvPr/>
            </p:nvSpPr>
            <p:spPr>
              <a:xfrm>
                <a:off x="660400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475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iŝ1íḍê"/>
              <p:cNvSpPr/>
              <p:nvPr/>
            </p:nvSpPr>
            <p:spPr>
              <a:xfrm>
                <a:off x="855873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2" name="iṣļîḍe"/>
              <p:cNvSpPr/>
              <p:nvPr/>
            </p:nvSpPr>
            <p:spPr>
              <a:xfrm>
                <a:off x="660400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í$ļiḍe"/>
              <p:cNvSpPr/>
              <p:nvPr/>
            </p:nvSpPr>
            <p:spPr>
              <a:xfrm>
                <a:off x="855873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4" name="iślîḍé"/>
              <p:cNvSpPr/>
              <p:nvPr/>
            </p:nvSpPr>
            <p:spPr>
              <a:xfrm>
                <a:off x="660400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îṡḻiḍè"/>
              <p:cNvSpPr/>
              <p:nvPr/>
            </p:nvSpPr>
            <p:spPr>
              <a:xfrm>
                <a:off x="855873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6" name="iṧļíďè"/>
              <p:cNvSpPr/>
              <p:nvPr/>
            </p:nvSpPr>
            <p:spPr>
              <a:xfrm>
                <a:off x="660400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íşḷíďè"/>
              <p:cNvSpPr/>
              <p:nvPr/>
            </p:nvSpPr>
            <p:spPr>
              <a:xfrm>
                <a:off x="855873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8" name="ï$lidè"/>
              <p:cNvSpPr/>
              <p:nvPr/>
            </p:nvSpPr>
            <p:spPr>
              <a:xfrm>
                <a:off x="660400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ïṩļîdê"/>
              <p:cNvSpPr/>
              <p:nvPr/>
            </p:nvSpPr>
            <p:spPr>
              <a:xfrm>
                <a:off x="855873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0" name="îṩlîďe"/>
              <p:cNvSpPr/>
              <p:nvPr/>
            </p:nvSpPr>
            <p:spPr>
              <a:xfrm>
                <a:off x="660400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iSliḑé"/>
              <p:cNvSpPr/>
              <p:nvPr/>
            </p:nvSpPr>
            <p:spPr>
              <a:xfrm>
                <a:off x="855873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2" name="îšľíďè"/>
              <p:cNvSpPr/>
              <p:nvPr/>
            </p:nvSpPr>
            <p:spPr>
              <a:xfrm>
                <a:off x="660400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iṣľïḓe"/>
              <p:cNvSpPr/>
              <p:nvPr/>
            </p:nvSpPr>
            <p:spPr>
              <a:xfrm>
                <a:off x="855873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îṧlíḑé"/>
            <p:cNvGrpSpPr/>
            <p:nvPr/>
          </p:nvGrpSpPr>
          <p:grpSpPr>
            <a:xfrm>
              <a:off x="4401007" y="1387504"/>
              <a:ext cx="3378874" cy="4489391"/>
              <a:chOff x="4401007" y="1387504"/>
              <a:chExt cx="3378874" cy="4489391"/>
            </a:xfrm>
          </p:grpSpPr>
          <p:sp>
            <p:nvSpPr>
              <p:cNvPr id="24" name="íṥlídê"/>
              <p:cNvSpPr/>
              <p:nvPr/>
            </p:nvSpPr>
            <p:spPr>
              <a:xfrm>
                <a:off x="4401007" y="1387504"/>
                <a:ext cx="3378874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5" name="ïṣļîďè"/>
              <p:cNvSpPr/>
              <p:nvPr/>
            </p:nvSpPr>
            <p:spPr>
              <a:xfrm>
                <a:off x="4401007" y="2193991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ŝ1îḍê"/>
              <p:cNvSpPr/>
              <p:nvPr/>
            </p:nvSpPr>
            <p:spPr>
              <a:xfrm>
                <a:off x="4596480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7" name="iṧḷîḑè"/>
              <p:cNvSpPr/>
              <p:nvPr/>
            </p:nvSpPr>
            <p:spPr>
              <a:xfrm>
                <a:off x="4401007" y="2750907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iṥļiḋè"/>
              <p:cNvSpPr/>
              <p:nvPr/>
            </p:nvSpPr>
            <p:spPr>
              <a:xfrm>
                <a:off x="4596480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9" name="îṧḷiḋè"/>
              <p:cNvSpPr/>
              <p:nvPr/>
            </p:nvSpPr>
            <p:spPr>
              <a:xfrm>
                <a:off x="4401007" y="3307823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ïṥḻiḋê"/>
              <p:cNvSpPr/>
              <p:nvPr/>
            </p:nvSpPr>
            <p:spPr>
              <a:xfrm>
                <a:off x="4596480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1" name="iš1ïḍe"/>
              <p:cNvSpPr/>
              <p:nvPr/>
            </p:nvSpPr>
            <p:spPr>
              <a:xfrm>
                <a:off x="4401007" y="3864739"/>
                <a:ext cx="205139" cy="204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ṥlíḓê"/>
              <p:cNvSpPr/>
              <p:nvPr/>
            </p:nvSpPr>
            <p:spPr>
              <a:xfrm>
                <a:off x="4596480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3" name="îṣ1ïḍé"/>
              <p:cNvSpPr/>
              <p:nvPr/>
            </p:nvSpPr>
            <p:spPr>
              <a:xfrm>
                <a:off x="4401007" y="4421654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íṣlide"/>
              <p:cNvSpPr/>
              <p:nvPr/>
            </p:nvSpPr>
            <p:spPr>
              <a:xfrm>
                <a:off x="4596480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5" name="îšľïḓê"/>
              <p:cNvSpPr/>
              <p:nvPr/>
            </p:nvSpPr>
            <p:spPr>
              <a:xfrm>
                <a:off x="4401007" y="4978570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ïşľïḑé"/>
              <p:cNvSpPr/>
              <p:nvPr/>
            </p:nvSpPr>
            <p:spPr>
              <a:xfrm>
                <a:off x="4596480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7" name="iS1íḓê"/>
              <p:cNvSpPr/>
              <p:nvPr/>
            </p:nvSpPr>
            <p:spPr>
              <a:xfrm>
                <a:off x="4401007" y="5535486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ís1ïḑé"/>
              <p:cNvSpPr/>
              <p:nvPr/>
            </p:nvSpPr>
            <p:spPr>
              <a:xfrm>
                <a:off x="4596480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sḷîḓé"/>
            <p:cNvGrpSpPr/>
            <p:nvPr/>
          </p:nvGrpSpPr>
          <p:grpSpPr>
            <a:xfrm>
              <a:off x="8141614" y="1387504"/>
              <a:ext cx="3378874" cy="4489391"/>
              <a:chOff x="8141614" y="1387504"/>
              <a:chExt cx="3378874" cy="4489391"/>
            </a:xfrm>
          </p:grpSpPr>
          <p:sp>
            <p:nvSpPr>
              <p:cNvPr id="9" name="íş1íďé"/>
              <p:cNvSpPr/>
              <p:nvPr/>
            </p:nvSpPr>
            <p:spPr>
              <a:xfrm>
                <a:off x="8141614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0" name="îšḻïḋè"/>
              <p:cNvSpPr/>
              <p:nvPr/>
            </p:nvSpPr>
            <p:spPr>
              <a:xfrm>
                <a:off x="8141614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ïṥḷiḑé"/>
              <p:cNvSpPr/>
              <p:nvPr/>
            </p:nvSpPr>
            <p:spPr>
              <a:xfrm>
                <a:off x="8337087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2" name="îŝ1íḓè"/>
              <p:cNvSpPr/>
              <p:nvPr/>
            </p:nvSpPr>
            <p:spPr>
              <a:xfrm>
                <a:off x="8141614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íSḷîďê"/>
              <p:cNvSpPr/>
              <p:nvPr/>
            </p:nvSpPr>
            <p:spPr>
              <a:xfrm>
                <a:off x="8337087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4" name="ïšlïḑê"/>
              <p:cNvSpPr/>
              <p:nvPr/>
            </p:nvSpPr>
            <p:spPr>
              <a:xfrm>
                <a:off x="8141614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ïṣ1îdé"/>
              <p:cNvSpPr/>
              <p:nvPr/>
            </p:nvSpPr>
            <p:spPr>
              <a:xfrm>
                <a:off x="8337087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6" name="î$ḷîḑè"/>
              <p:cNvSpPr/>
              <p:nvPr/>
            </p:nvSpPr>
            <p:spPr>
              <a:xfrm>
                <a:off x="8141614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ïSļíḋê"/>
              <p:cNvSpPr/>
              <p:nvPr/>
            </p:nvSpPr>
            <p:spPr>
              <a:xfrm>
                <a:off x="8337087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8" name="îš1îďê"/>
              <p:cNvSpPr/>
              <p:nvPr/>
            </p:nvSpPr>
            <p:spPr>
              <a:xfrm>
                <a:off x="8141614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ïSḻïdè"/>
              <p:cNvSpPr/>
              <p:nvPr/>
            </p:nvSpPr>
            <p:spPr>
              <a:xfrm>
                <a:off x="8337087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0" name="işḻïḍê"/>
              <p:cNvSpPr/>
              <p:nvPr/>
            </p:nvSpPr>
            <p:spPr>
              <a:xfrm>
                <a:off x="8141614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îṧļíḓé"/>
              <p:cNvSpPr/>
              <p:nvPr/>
            </p:nvSpPr>
            <p:spPr>
              <a:xfrm>
                <a:off x="8337087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2" name="îṧľîḑê"/>
              <p:cNvSpPr/>
              <p:nvPr/>
            </p:nvSpPr>
            <p:spPr>
              <a:xfrm>
                <a:off x="8141614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íṣļíḋé"/>
              <p:cNvSpPr/>
              <p:nvPr/>
            </p:nvSpPr>
            <p:spPr>
              <a:xfrm>
                <a:off x="8337087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4581" y="2197608"/>
            <a:ext cx="10262839" cy="2755392"/>
            <a:chOff x="964581" y="2197608"/>
            <a:chExt cx="10262839" cy="2755392"/>
          </a:xfrm>
        </p:grpSpPr>
        <p:sp>
          <p:nvSpPr>
            <p:cNvPr id="6" name="îslídê"/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îḋe"/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ḷiḓe"/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ļiḋé"/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śḷiḋè"/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$ḻïďé"/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1îḑê"/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ṡļïḋè"/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ḷiḍe"/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ḻíḋê"/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ḷïďe"/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ľiďè"/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ļîdê"/>
            <p:cNvSpPr/>
            <p:nvPr/>
          </p:nvSpPr>
          <p:spPr bwMode="auto">
            <a:xfrm>
              <a:off x="119340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9" name="iś1íḍè"/>
            <p:cNvSpPr txBox="1"/>
            <p:nvPr/>
          </p:nvSpPr>
          <p:spPr bwMode="auto">
            <a:xfrm>
              <a:off x="119340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îṧḷïďé"/>
            <p:cNvSpPr/>
            <p:nvPr/>
          </p:nvSpPr>
          <p:spPr bwMode="auto">
            <a:xfrm>
              <a:off x="375911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ṧ1íḑé"/>
            <p:cNvSpPr txBox="1"/>
            <p:nvPr/>
          </p:nvSpPr>
          <p:spPr bwMode="auto">
            <a:xfrm>
              <a:off x="375911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śļîḑê"/>
            <p:cNvSpPr/>
            <p:nvPr/>
          </p:nvSpPr>
          <p:spPr bwMode="auto">
            <a:xfrm>
              <a:off x="632482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3" name="ïṥḻíďe"/>
            <p:cNvSpPr txBox="1"/>
            <p:nvPr/>
          </p:nvSpPr>
          <p:spPr bwMode="auto">
            <a:xfrm>
              <a:off x="632482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íśliḍê"/>
            <p:cNvSpPr/>
            <p:nvPr/>
          </p:nvSpPr>
          <p:spPr bwMode="auto">
            <a:xfrm>
              <a:off x="8890534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îŝļíḋe"/>
            <p:cNvSpPr txBox="1"/>
            <p:nvPr/>
          </p:nvSpPr>
          <p:spPr bwMode="auto">
            <a:xfrm>
              <a:off x="8890534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6000" y="1400222"/>
            <a:ext cx="9452199" cy="4470098"/>
            <a:chOff x="1596000" y="1400222"/>
            <a:chExt cx="9452199" cy="4470098"/>
          </a:xfrm>
        </p:grpSpPr>
        <p:sp>
          <p:nvSpPr>
            <p:cNvPr id="6" name="is1iḑè"/>
            <p:cNvSpPr/>
            <p:nvPr/>
          </p:nvSpPr>
          <p:spPr>
            <a:xfrm>
              <a:off x="1596000" y="2571765"/>
              <a:ext cx="4403226" cy="11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369" y="20968"/>
                  </a:moveTo>
                  <a:cubicBezTo>
                    <a:pt x="9287" y="21276"/>
                    <a:pt x="9173" y="21540"/>
                    <a:pt x="9047" y="21540"/>
                  </a:cubicBezTo>
                  <a:lnTo>
                    <a:pt x="21600" y="21540"/>
                  </a:lnTo>
                  <a:cubicBezTo>
                    <a:pt x="21377" y="20215"/>
                    <a:pt x="21032" y="18243"/>
                    <a:pt x="20743" y="16602"/>
                  </a:cubicBezTo>
                  <a:cubicBezTo>
                    <a:pt x="20453" y="14961"/>
                    <a:pt x="20219" y="13651"/>
                    <a:pt x="20219" y="13651"/>
                  </a:cubicBezTo>
                  <a:cubicBezTo>
                    <a:pt x="20219" y="13651"/>
                    <a:pt x="19903" y="11682"/>
                    <a:pt x="20219" y="9513"/>
                  </a:cubicBezTo>
                  <a:cubicBezTo>
                    <a:pt x="20426" y="8092"/>
                    <a:pt x="20407" y="4129"/>
                    <a:pt x="20161" y="14"/>
                  </a:cubicBezTo>
                  <a:lnTo>
                    <a:pt x="1294" y="14"/>
                  </a:lnTo>
                  <a:lnTo>
                    <a:pt x="503" y="14"/>
                  </a:lnTo>
                  <a:cubicBezTo>
                    <a:pt x="359" y="-60"/>
                    <a:pt x="228" y="160"/>
                    <a:pt x="133" y="514"/>
                  </a:cubicBezTo>
                  <a:cubicBezTo>
                    <a:pt x="39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8" y="10325"/>
                    <a:pt x="133" y="10677"/>
                  </a:cubicBezTo>
                  <a:cubicBezTo>
                    <a:pt x="228" y="11029"/>
                    <a:pt x="361" y="11168"/>
                    <a:pt x="503" y="11251"/>
                  </a:cubicBezTo>
                  <a:cubicBezTo>
                    <a:pt x="770" y="11407"/>
                    <a:pt x="1040" y="11449"/>
                    <a:pt x="1311" y="11453"/>
                  </a:cubicBezTo>
                  <a:cubicBezTo>
                    <a:pt x="1479" y="11456"/>
                    <a:pt x="1648" y="11445"/>
                    <a:pt x="1816" y="11436"/>
                  </a:cubicBezTo>
                  <a:cubicBezTo>
                    <a:pt x="1938" y="11430"/>
                    <a:pt x="2060" y="11430"/>
                    <a:pt x="2182" y="11436"/>
                  </a:cubicBezTo>
                  <a:cubicBezTo>
                    <a:pt x="2307" y="11506"/>
                    <a:pt x="2434" y="11576"/>
                    <a:pt x="2530" y="11871"/>
                  </a:cubicBezTo>
                  <a:cubicBezTo>
                    <a:pt x="2639" y="12207"/>
                    <a:pt x="2683" y="12745"/>
                    <a:pt x="2683" y="13279"/>
                  </a:cubicBezTo>
                  <a:cubicBezTo>
                    <a:pt x="2683" y="13282"/>
                    <a:pt x="2683" y="13286"/>
                    <a:pt x="2683" y="13290"/>
                  </a:cubicBezTo>
                  <a:cubicBezTo>
                    <a:pt x="2679" y="14598"/>
                    <a:pt x="2670" y="15978"/>
                    <a:pt x="2901" y="16923"/>
                  </a:cubicBezTo>
                  <a:cubicBezTo>
                    <a:pt x="3043" y="17505"/>
                    <a:pt x="3253" y="17744"/>
                    <a:pt x="3474" y="17665"/>
                  </a:cubicBezTo>
                  <a:lnTo>
                    <a:pt x="6524" y="17665"/>
                  </a:lnTo>
                  <a:lnTo>
                    <a:pt x="9047" y="17881"/>
                  </a:lnTo>
                  <a:cubicBezTo>
                    <a:pt x="9173" y="17881"/>
                    <a:pt x="9287" y="18007"/>
                    <a:pt x="9369" y="18317"/>
                  </a:cubicBezTo>
                  <a:cubicBezTo>
                    <a:pt x="9451" y="18626"/>
                    <a:pt x="9529" y="19054"/>
                    <a:pt x="9529" y="19525"/>
                  </a:cubicBezTo>
                  <a:lnTo>
                    <a:pt x="9529" y="19762"/>
                  </a:lnTo>
                  <a:cubicBezTo>
                    <a:pt x="9529" y="20234"/>
                    <a:pt x="9451" y="20659"/>
                    <a:pt x="9369" y="209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1íďè"/>
            <p:cNvSpPr/>
            <p:nvPr/>
          </p:nvSpPr>
          <p:spPr>
            <a:xfrm>
              <a:off x="1596000" y="1400222"/>
              <a:ext cx="4109782" cy="117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6" extrusionOk="0">
                  <a:moveTo>
                    <a:pt x="6681" y="878"/>
                  </a:moveTo>
                  <a:cubicBezTo>
                    <a:pt x="6671" y="887"/>
                    <a:pt x="6661" y="896"/>
                    <a:pt x="6651" y="905"/>
                  </a:cubicBezTo>
                  <a:cubicBezTo>
                    <a:pt x="6641" y="914"/>
                    <a:pt x="6631" y="924"/>
                    <a:pt x="6622" y="933"/>
                  </a:cubicBezTo>
                  <a:cubicBezTo>
                    <a:pt x="6631" y="924"/>
                    <a:pt x="6641" y="914"/>
                    <a:pt x="6651" y="905"/>
                  </a:cubicBezTo>
                  <a:cubicBezTo>
                    <a:pt x="6661" y="896"/>
                    <a:pt x="6671" y="887"/>
                    <a:pt x="6681" y="878"/>
                  </a:cubicBezTo>
                  <a:close/>
                  <a:moveTo>
                    <a:pt x="6935" y="676"/>
                  </a:moveTo>
                  <a:cubicBezTo>
                    <a:pt x="6928" y="681"/>
                    <a:pt x="6922" y="686"/>
                    <a:pt x="6915" y="692"/>
                  </a:cubicBezTo>
                  <a:cubicBezTo>
                    <a:pt x="6908" y="697"/>
                    <a:pt x="6901" y="702"/>
                    <a:pt x="6895" y="708"/>
                  </a:cubicBezTo>
                  <a:cubicBezTo>
                    <a:pt x="6901" y="702"/>
                    <a:pt x="6908" y="697"/>
                    <a:pt x="6915" y="692"/>
                  </a:cubicBezTo>
                  <a:cubicBezTo>
                    <a:pt x="6922" y="686"/>
                    <a:pt x="6928" y="681"/>
                    <a:pt x="6935" y="676"/>
                  </a:cubicBezTo>
                  <a:close/>
                  <a:moveTo>
                    <a:pt x="538" y="37"/>
                  </a:moveTo>
                  <a:cubicBezTo>
                    <a:pt x="384" y="-34"/>
                    <a:pt x="244" y="178"/>
                    <a:pt x="143" y="516"/>
                  </a:cubicBezTo>
                  <a:cubicBezTo>
                    <a:pt x="41" y="854"/>
                    <a:pt x="0" y="1319"/>
                    <a:pt x="0" y="1836"/>
                  </a:cubicBezTo>
                  <a:lnTo>
                    <a:pt x="0" y="8926"/>
                  </a:lnTo>
                  <a:cubicBezTo>
                    <a:pt x="0" y="9442"/>
                    <a:pt x="41" y="9909"/>
                    <a:pt x="143" y="10246"/>
                  </a:cubicBezTo>
                  <a:cubicBezTo>
                    <a:pt x="245" y="10583"/>
                    <a:pt x="387" y="10716"/>
                    <a:pt x="538" y="10795"/>
                  </a:cubicBezTo>
                  <a:cubicBezTo>
                    <a:pt x="1004" y="11037"/>
                    <a:pt x="1475" y="10992"/>
                    <a:pt x="1946" y="10973"/>
                  </a:cubicBezTo>
                  <a:cubicBezTo>
                    <a:pt x="2076" y="10967"/>
                    <a:pt x="2207" y="10967"/>
                    <a:pt x="2338" y="10973"/>
                  </a:cubicBezTo>
                  <a:cubicBezTo>
                    <a:pt x="2410" y="11009"/>
                    <a:pt x="2483" y="11046"/>
                    <a:pt x="2551" y="11116"/>
                  </a:cubicBezTo>
                  <a:cubicBezTo>
                    <a:pt x="2609" y="11176"/>
                    <a:pt x="2663" y="11259"/>
                    <a:pt x="2710" y="11389"/>
                  </a:cubicBezTo>
                  <a:cubicBezTo>
                    <a:pt x="2828" y="11711"/>
                    <a:pt x="2874" y="12225"/>
                    <a:pt x="2874" y="12737"/>
                  </a:cubicBezTo>
                  <a:cubicBezTo>
                    <a:pt x="2874" y="12740"/>
                    <a:pt x="2874" y="12744"/>
                    <a:pt x="2874" y="12748"/>
                  </a:cubicBezTo>
                  <a:cubicBezTo>
                    <a:pt x="2870" y="14000"/>
                    <a:pt x="2861" y="15321"/>
                    <a:pt x="3108" y="16226"/>
                  </a:cubicBezTo>
                  <a:cubicBezTo>
                    <a:pt x="3260" y="16783"/>
                    <a:pt x="3485" y="17012"/>
                    <a:pt x="3722" y="16936"/>
                  </a:cubicBezTo>
                  <a:lnTo>
                    <a:pt x="6990" y="16936"/>
                  </a:lnTo>
                  <a:lnTo>
                    <a:pt x="9693" y="17143"/>
                  </a:lnTo>
                  <a:cubicBezTo>
                    <a:pt x="9828" y="17143"/>
                    <a:pt x="9950" y="17264"/>
                    <a:pt x="10038" y="17560"/>
                  </a:cubicBezTo>
                  <a:cubicBezTo>
                    <a:pt x="10126" y="17857"/>
                    <a:pt x="10210" y="18266"/>
                    <a:pt x="10210" y="18717"/>
                  </a:cubicBezTo>
                  <a:lnTo>
                    <a:pt x="10210" y="18944"/>
                  </a:lnTo>
                  <a:cubicBezTo>
                    <a:pt x="10210" y="19395"/>
                    <a:pt x="10126" y="19803"/>
                    <a:pt x="10038" y="20098"/>
                  </a:cubicBezTo>
                  <a:cubicBezTo>
                    <a:pt x="9950" y="20393"/>
                    <a:pt x="9828" y="20646"/>
                    <a:pt x="9693" y="20646"/>
                  </a:cubicBezTo>
                  <a:lnTo>
                    <a:pt x="21600" y="20646"/>
                  </a:lnTo>
                  <a:cubicBezTo>
                    <a:pt x="21588" y="20641"/>
                    <a:pt x="21321" y="17350"/>
                    <a:pt x="21286" y="17022"/>
                  </a:cubicBezTo>
                  <a:cubicBezTo>
                    <a:pt x="21085" y="15149"/>
                    <a:pt x="20816" y="13334"/>
                    <a:pt x="20489" y="11675"/>
                  </a:cubicBezTo>
                  <a:cubicBezTo>
                    <a:pt x="20165" y="10031"/>
                    <a:pt x="19764" y="8576"/>
                    <a:pt x="19316" y="7300"/>
                  </a:cubicBezTo>
                  <a:cubicBezTo>
                    <a:pt x="16421" y="-954"/>
                    <a:pt x="12346" y="37"/>
                    <a:pt x="8549" y="3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ḷíḋe"/>
            <p:cNvSpPr/>
            <p:nvPr/>
          </p:nvSpPr>
          <p:spPr>
            <a:xfrm>
              <a:off x="1596000" y="3741973"/>
              <a:ext cx="4464711" cy="117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0" extrusionOk="0">
                  <a:moveTo>
                    <a:pt x="21348" y="1150"/>
                  </a:moveTo>
                  <a:cubicBezTo>
                    <a:pt x="21310" y="889"/>
                    <a:pt x="21246" y="494"/>
                    <a:pt x="21167" y="14"/>
                  </a:cubicBezTo>
                  <a:lnTo>
                    <a:pt x="2529" y="14"/>
                  </a:lnTo>
                  <a:lnTo>
                    <a:pt x="492" y="14"/>
                  </a:lnTo>
                  <a:cubicBezTo>
                    <a:pt x="351" y="-60"/>
                    <a:pt x="223" y="160"/>
                    <a:pt x="131" y="514"/>
                  </a:cubicBezTo>
                  <a:cubicBezTo>
                    <a:pt x="38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7" y="10325"/>
                    <a:pt x="131" y="10677"/>
                  </a:cubicBezTo>
                  <a:cubicBezTo>
                    <a:pt x="224" y="11029"/>
                    <a:pt x="354" y="11168"/>
                    <a:pt x="492" y="11251"/>
                  </a:cubicBezTo>
                  <a:cubicBezTo>
                    <a:pt x="918" y="11504"/>
                    <a:pt x="1349" y="11456"/>
                    <a:pt x="1779" y="11436"/>
                  </a:cubicBezTo>
                  <a:cubicBezTo>
                    <a:pt x="1899" y="11430"/>
                    <a:pt x="2019" y="11430"/>
                    <a:pt x="2138" y="11436"/>
                  </a:cubicBezTo>
                  <a:cubicBezTo>
                    <a:pt x="2260" y="11506"/>
                    <a:pt x="2385" y="11576"/>
                    <a:pt x="2479" y="11871"/>
                  </a:cubicBezTo>
                  <a:cubicBezTo>
                    <a:pt x="2586" y="12207"/>
                    <a:pt x="2629" y="12745"/>
                    <a:pt x="2629" y="13279"/>
                  </a:cubicBezTo>
                  <a:cubicBezTo>
                    <a:pt x="2629" y="13282"/>
                    <a:pt x="2629" y="13286"/>
                    <a:pt x="2629" y="13290"/>
                  </a:cubicBezTo>
                  <a:cubicBezTo>
                    <a:pt x="2625" y="14598"/>
                    <a:pt x="2616" y="15978"/>
                    <a:pt x="2842" y="16923"/>
                  </a:cubicBezTo>
                  <a:cubicBezTo>
                    <a:pt x="2981" y="17505"/>
                    <a:pt x="3187" y="17744"/>
                    <a:pt x="3404" y="17665"/>
                  </a:cubicBezTo>
                  <a:lnTo>
                    <a:pt x="3509" y="17665"/>
                  </a:lnTo>
                  <a:lnTo>
                    <a:pt x="6393" y="17665"/>
                  </a:lnTo>
                  <a:lnTo>
                    <a:pt x="8865" y="17881"/>
                  </a:lnTo>
                  <a:cubicBezTo>
                    <a:pt x="8988" y="17881"/>
                    <a:pt x="9100" y="18007"/>
                    <a:pt x="9180" y="18317"/>
                  </a:cubicBezTo>
                  <a:cubicBezTo>
                    <a:pt x="9261" y="18626"/>
                    <a:pt x="9337" y="19054"/>
                    <a:pt x="9337" y="19525"/>
                  </a:cubicBezTo>
                  <a:lnTo>
                    <a:pt x="9337" y="19762"/>
                  </a:lnTo>
                  <a:cubicBezTo>
                    <a:pt x="9337" y="20234"/>
                    <a:pt x="9261" y="20659"/>
                    <a:pt x="9180" y="20968"/>
                  </a:cubicBezTo>
                  <a:cubicBezTo>
                    <a:pt x="9100" y="21276"/>
                    <a:pt x="8988" y="21540"/>
                    <a:pt x="8865" y="21540"/>
                  </a:cubicBezTo>
                  <a:lnTo>
                    <a:pt x="19584" y="21540"/>
                  </a:lnTo>
                  <a:cubicBezTo>
                    <a:pt x="19588" y="21288"/>
                    <a:pt x="19589" y="21021"/>
                    <a:pt x="19586" y="20732"/>
                  </a:cubicBezTo>
                  <a:cubicBezTo>
                    <a:pt x="19547" y="17259"/>
                    <a:pt x="19605" y="16667"/>
                    <a:pt x="19896" y="15929"/>
                  </a:cubicBezTo>
                  <a:cubicBezTo>
                    <a:pt x="20186" y="15190"/>
                    <a:pt x="20303" y="13786"/>
                    <a:pt x="20070" y="13047"/>
                  </a:cubicBezTo>
                  <a:cubicBezTo>
                    <a:pt x="19838" y="12308"/>
                    <a:pt x="19838" y="12308"/>
                    <a:pt x="19838" y="12308"/>
                  </a:cubicBezTo>
                  <a:cubicBezTo>
                    <a:pt x="19838" y="12308"/>
                    <a:pt x="20012" y="11865"/>
                    <a:pt x="20283" y="11200"/>
                  </a:cubicBezTo>
                  <a:cubicBezTo>
                    <a:pt x="20554" y="10534"/>
                    <a:pt x="20496" y="9574"/>
                    <a:pt x="20419" y="8835"/>
                  </a:cubicBezTo>
                  <a:cubicBezTo>
                    <a:pt x="20341" y="8096"/>
                    <a:pt x="20186" y="6397"/>
                    <a:pt x="20361" y="6101"/>
                  </a:cubicBezTo>
                  <a:cubicBezTo>
                    <a:pt x="20535" y="5805"/>
                    <a:pt x="20845" y="5066"/>
                    <a:pt x="21116" y="4475"/>
                  </a:cubicBezTo>
                  <a:cubicBezTo>
                    <a:pt x="21387" y="3884"/>
                    <a:pt x="21600" y="2850"/>
                    <a:pt x="21348" y="115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1ïḋé"/>
            <p:cNvSpPr/>
            <p:nvPr/>
          </p:nvSpPr>
          <p:spPr>
            <a:xfrm>
              <a:off x="1596001" y="4912181"/>
              <a:ext cx="4074322" cy="94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529" y="17"/>
                  </a:moveTo>
                  <a:lnTo>
                    <a:pt x="543" y="17"/>
                  </a:lnTo>
                  <a:cubicBezTo>
                    <a:pt x="388" y="-74"/>
                    <a:pt x="246" y="198"/>
                    <a:pt x="144" y="633"/>
                  </a:cubicBezTo>
                  <a:cubicBezTo>
                    <a:pt x="42" y="1069"/>
                    <a:pt x="0" y="1668"/>
                    <a:pt x="0" y="2334"/>
                  </a:cubicBezTo>
                  <a:lnTo>
                    <a:pt x="0" y="11465"/>
                  </a:lnTo>
                  <a:cubicBezTo>
                    <a:pt x="0" y="12130"/>
                    <a:pt x="41" y="12731"/>
                    <a:pt x="144" y="13165"/>
                  </a:cubicBezTo>
                  <a:cubicBezTo>
                    <a:pt x="247" y="13599"/>
                    <a:pt x="390" y="13771"/>
                    <a:pt x="543" y="13872"/>
                  </a:cubicBezTo>
                  <a:cubicBezTo>
                    <a:pt x="1013" y="14184"/>
                    <a:pt x="1488" y="14129"/>
                    <a:pt x="1963" y="14101"/>
                  </a:cubicBezTo>
                  <a:cubicBezTo>
                    <a:pt x="2046" y="14096"/>
                    <a:pt x="2130" y="14100"/>
                    <a:pt x="2214" y="14101"/>
                  </a:cubicBezTo>
                  <a:cubicBezTo>
                    <a:pt x="2262" y="14101"/>
                    <a:pt x="2310" y="14098"/>
                    <a:pt x="2358" y="14101"/>
                  </a:cubicBezTo>
                  <a:cubicBezTo>
                    <a:pt x="2493" y="14187"/>
                    <a:pt x="2630" y="14274"/>
                    <a:pt x="2734" y="14637"/>
                  </a:cubicBezTo>
                  <a:cubicBezTo>
                    <a:pt x="2853" y="15051"/>
                    <a:pt x="2899" y="15715"/>
                    <a:pt x="2899" y="16373"/>
                  </a:cubicBezTo>
                  <a:cubicBezTo>
                    <a:pt x="2899" y="16378"/>
                    <a:pt x="2899" y="16383"/>
                    <a:pt x="2899" y="16387"/>
                  </a:cubicBezTo>
                  <a:cubicBezTo>
                    <a:pt x="2901" y="17923"/>
                    <a:pt x="2898" y="19550"/>
                    <a:pt x="3135" y="20664"/>
                  </a:cubicBezTo>
                  <a:cubicBezTo>
                    <a:pt x="3232" y="21121"/>
                    <a:pt x="3359" y="21406"/>
                    <a:pt x="3500" y="21526"/>
                  </a:cubicBezTo>
                  <a:lnTo>
                    <a:pt x="15185" y="21526"/>
                  </a:lnTo>
                  <a:cubicBezTo>
                    <a:pt x="15168" y="20238"/>
                    <a:pt x="15170" y="18776"/>
                    <a:pt x="15208" y="17242"/>
                  </a:cubicBezTo>
                  <a:cubicBezTo>
                    <a:pt x="15248" y="15634"/>
                    <a:pt x="15329" y="13951"/>
                    <a:pt x="15472" y="12305"/>
                  </a:cubicBezTo>
                  <a:cubicBezTo>
                    <a:pt x="15472" y="12305"/>
                    <a:pt x="16391" y="3467"/>
                    <a:pt x="17095" y="3649"/>
                  </a:cubicBezTo>
                  <a:cubicBezTo>
                    <a:pt x="17800" y="3832"/>
                    <a:pt x="19936" y="4834"/>
                    <a:pt x="20513" y="4469"/>
                  </a:cubicBezTo>
                  <a:cubicBezTo>
                    <a:pt x="21041" y="4136"/>
                    <a:pt x="21550" y="3418"/>
                    <a:pt x="21600" y="17"/>
                  </a:cubicBezTo>
                  <a:lnTo>
                    <a:pt x="3529" y="1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ṣ1iḋé"/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ļiḍê"/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ṣļïḓè"/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şḻïḑè"/>
            <p:cNvSpPr/>
            <p:nvPr/>
          </p:nvSpPr>
          <p:spPr>
            <a:xfrm>
              <a:off x="2262053" y="2829000"/>
              <a:ext cx="1395431" cy="386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ṩ1iḑê"/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ḻîďê"/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ŝḻídé"/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ļïdé"/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îṩļíḓé"/>
            <p:cNvGrpSpPr/>
            <p:nvPr/>
          </p:nvGrpSpPr>
          <p:grpSpPr>
            <a:xfrm>
              <a:off x="6996000" y="1494606"/>
              <a:ext cx="4052199" cy="796746"/>
              <a:chOff x="6993803" y="1484047"/>
              <a:chExt cx="4052199" cy="796746"/>
            </a:xfrm>
          </p:grpSpPr>
          <p:grpSp>
            <p:nvGrpSpPr>
              <p:cNvPr id="43" name="íŝļîďè"/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$1ïḋé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4" name="ïṧlîḋe"/>
              <p:cNvGrpSpPr/>
              <p:nvPr/>
            </p:nvGrpSpPr>
            <p:grpSpPr>
              <a:xfrm>
                <a:off x="7431317" y="1484047"/>
                <a:ext cx="3614685" cy="796746"/>
                <a:chOff x="7431317" y="1484047"/>
                <a:chExt cx="3614685" cy="796746"/>
              </a:xfrm>
            </p:grpSpPr>
            <p:sp>
              <p:nvSpPr>
                <p:cNvPr id="45" name="î$ḷîďê"/>
                <p:cNvSpPr/>
                <p:nvPr/>
              </p:nvSpPr>
              <p:spPr>
                <a:xfrm>
                  <a:off x="7431317" y="1484047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6" name="iṥḷîḑê"/>
                <p:cNvSpPr/>
                <p:nvPr/>
              </p:nvSpPr>
              <p:spPr bwMode="auto">
                <a:xfrm>
                  <a:off x="7442346" y="1879569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9" name="íṥļiďé"/>
            <p:cNvGrpSpPr/>
            <p:nvPr/>
          </p:nvGrpSpPr>
          <p:grpSpPr>
            <a:xfrm>
              <a:off x="6996000" y="2687596"/>
              <a:ext cx="4052199" cy="796746"/>
              <a:chOff x="6993803" y="2597365"/>
              <a:chExt cx="4052199" cy="796746"/>
            </a:xfrm>
          </p:grpSpPr>
          <p:grpSp>
            <p:nvGrpSpPr>
              <p:cNvPr id="37" name="ïṣļïḋe"/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slíḑé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i$ľïḍè"/>
              <p:cNvGrpSpPr/>
              <p:nvPr/>
            </p:nvGrpSpPr>
            <p:grpSpPr>
              <a:xfrm>
                <a:off x="7442345" y="2597365"/>
                <a:ext cx="3603657" cy="796746"/>
                <a:chOff x="7442345" y="2597365"/>
                <a:chExt cx="3603657" cy="796746"/>
              </a:xfrm>
            </p:grpSpPr>
            <p:sp>
              <p:nvSpPr>
                <p:cNvPr id="39" name="iṥlîďé"/>
                <p:cNvSpPr/>
                <p:nvPr/>
              </p:nvSpPr>
              <p:spPr>
                <a:xfrm>
                  <a:off x="7442345" y="2597365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0" name="ïṩľiḓê"/>
                <p:cNvSpPr/>
                <p:nvPr/>
              </p:nvSpPr>
              <p:spPr bwMode="auto">
                <a:xfrm>
                  <a:off x="7442346" y="2992887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0" name="íSļiḑê"/>
            <p:cNvGrpSpPr/>
            <p:nvPr/>
          </p:nvGrpSpPr>
          <p:grpSpPr>
            <a:xfrm>
              <a:off x="6996000" y="3880586"/>
              <a:ext cx="4052199" cy="796746"/>
              <a:chOff x="6993803" y="3935683"/>
              <a:chExt cx="4052199" cy="796746"/>
            </a:xfrm>
          </p:grpSpPr>
          <p:grpSp>
            <p:nvGrpSpPr>
              <p:cNvPr id="31" name="íšľïḓê"/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şļîḍê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íślidé"/>
              <p:cNvGrpSpPr/>
              <p:nvPr/>
            </p:nvGrpSpPr>
            <p:grpSpPr>
              <a:xfrm>
                <a:off x="7431317" y="3935683"/>
                <a:ext cx="3614685" cy="796746"/>
                <a:chOff x="7431317" y="3935683"/>
                <a:chExt cx="3614685" cy="796746"/>
              </a:xfrm>
            </p:grpSpPr>
            <p:sp>
              <p:nvSpPr>
                <p:cNvPr id="33" name="ís1íďe"/>
                <p:cNvSpPr/>
                <p:nvPr/>
              </p:nvSpPr>
              <p:spPr>
                <a:xfrm>
                  <a:off x="7431317" y="3935683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34" name="ísļiḑè"/>
                <p:cNvSpPr/>
                <p:nvPr/>
              </p:nvSpPr>
              <p:spPr bwMode="auto">
                <a:xfrm>
                  <a:off x="7442346" y="4331205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1" name="iṣļïḑe"/>
            <p:cNvGrpSpPr/>
            <p:nvPr/>
          </p:nvGrpSpPr>
          <p:grpSpPr>
            <a:xfrm>
              <a:off x="6996000" y="5073574"/>
              <a:ext cx="4052199" cy="796746"/>
              <a:chOff x="6993803" y="5049000"/>
              <a:chExt cx="4052199" cy="796746"/>
            </a:xfrm>
          </p:grpSpPr>
          <p:grpSp>
            <p:nvGrpSpPr>
              <p:cNvPr id="25" name="iṥľîḑé"/>
              <p:cNvGrpSpPr/>
              <p:nvPr/>
            </p:nvGrpSpPr>
            <p:grpSpPr>
              <a:xfrm>
                <a:off x="6993803" y="5198646"/>
                <a:ext cx="432000" cy="432000"/>
                <a:chOff x="0" y="0"/>
                <a:chExt cx="767929" cy="767929"/>
              </a:xfrm>
            </p:grpSpPr>
            <p:sp>
              <p:nvSpPr>
                <p:cNvPr id="29" name="îṩļiḓe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śļïḑe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ïsľide"/>
              <p:cNvGrpSpPr/>
              <p:nvPr/>
            </p:nvGrpSpPr>
            <p:grpSpPr>
              <a:xfrm>
                <a:off x="7431317" y="5049000"/>
                <a:ext cx="3614685" cy="796746"/>
                <a:chOff x="7431317" y="5049000"/>
                <a:chExt cx="3614685" cy="796746"/>
              </a:xfrm>
            </p:grpSpPr>
            <p:sp>
              <p:nvSpPr>
                <p:cNvPr id="27" name="îśľîḑé"/>
                <p:cNvSpPr/>
                <p:nvPr/>
              </p:nvSpPr>
              <p:spPr>
                <a:xfrm>
                  <a:off x="7431317" y="5049000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28" name="ïṥ1ídê"/>
                <p:cNvSpPr/>
                <p:nvPr/>
              </p:nvSpPr>
              <p:spPr bwMode="auto">
                <a:xfrm>
                  <a:off x="7442346" y="5444522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cxnSp>
          <p:nvCxnSpPr>
            <p:cNvPr id="22" name="直接连接符 21"/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538197" y="487545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404000"/>
            <a:ext cx="9753822" cy="4437003"/>
            <a:chOff x="1219089" y="1404000"/>
            <a:chExt cx="9753822" cy="4437003"/>
          </a:xfrm>
        </p:grpSpPr>
        <p:sp>
          <p:nvSpPr>
            <p:cNvPr id="6" name="î$ḻîḑê"/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Keyword</a:t>
              </a:r>
            </a:p>
          </p:txBody>
        </p:sp>
        <p:sp>
          <p:nvSpPr>
            <p:cNvPr id="7" name="íṧḻîḍe"/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1ïḑê"/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ľíde"/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0" name="îšľîdé"/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ḍê"/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îḑê"/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ṡ1íḓè"/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îḋè"/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îslïdé"/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ḷiḋe"/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ŝḷiḋê"/>
            <p:cNvSpPr/>
            <p:nvPr/>
          </p:nvSpPr>
          <p:spPr bwMode="auto">
            <a:xfrm>
              <a:off x="5120057" y="2544822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îḋé"/>
            <p:cNvSpPr/>
            <p:nvPr/>
          </p:nvSpPr>
          <p:spPr bwMode="auto">
            <a:xfrm>
              <a:off x="5119619" y="4854672"/>
              <a:ext cx="1746291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ḋê"/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1îḋè"/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îṣļíďê"/>
            <p:cNvSpPr/>
            <p:nvPr/>
          </p:nvSpPr>
          <p:spPr bwMode="auto">
            <a:xfrm>
              <a:off x="6941575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ḑe"/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îṡḻîďè"/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sḻîďê"/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ľïdè"/>
            <p:cNvSpPr/>
            <p:nvPr/>
          </p:nvSpPr>
          <p:spPr bwMode="auto">
            <a:xfrm>
              <a:off x="8754211" y="2019791"/>
              <a:ext cx="1750774" cy="283488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íḍé"/>
            <p:cNvSpPr/>
            <p:nvPr/>
          </p:nvSpPr>
          <p:spPr bwMode="auto">
            <a:xfrm>
              <a:off x="8759731" y="4347961"/>
              <a:ext cx="1746291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íṩ1iḑe"/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iḋê"/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ḻïḍe"/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ļîḓè"/>
            <p:cNvSpPr/>
            <p:nvPr/>
          </p:nvSpPr>
          <p:spPr bwMode="auto">
            <a:xfrm>
              <a:off x="9475242" y="4439300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îśľîḋe"/>
            <p:cNvGrpSpPr/>
            <p:nvPr/>
          </p:nvGrpSpPr>
          <p:grpSpPr>
            <a:xfrm>
              <a:off x="1403337" y="3589799"/>
              <a:ext cx="1710356" cy="1182005"/>
              <a:chOff x="1508249" y="3631398"/>
              <a:chExt cx="1710356" cy="1182005"/>
            </a:xfrm>
          </p:grpSpPr>
          <p:sp>
            <p:nvSpPr>
              <p:cNvPr id="44" name="îSḻïdè"/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5" name="îśḻídè"/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2" name="ïṩľïḍé"/>
            <p:cNvGrpSpPr/>
            <p:nvPr/>
          </p:nvGrpSpPr>
          <p:grpSpPr>
            <a:xfrm>
              <a:off x="3342981" y="3357042"/>
              <a:ext cx="1710356" cy="1182005"/>
              <a:chOff x="1508249" y="3631398"/>
              <a:chExt cx="1710356" cy="1182005"/>
            </a:xfrm>
          </p:grpSpPr>
          <p:sp>
            <p:nvSpPr>
              <p:cNvPr id="42" name="iSļîḋe"/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3" name="íṥľîdè"/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3" name="íSḻíḑè"/>
            <p:cNvGrpSpPr/>
            <p:nvPr/>
          </p:nvGrpSpPr>
          <p:grpSpPr>
            <a:xfrm>
              <a:off x="5140268" y="3128503"/>
              <a:ext cx="1710356" cy="1182005"/>
              <a:chOff x="1508249" y="3631398"/>
              <a:chExt cx="1710356" cy="1182005"/>
            </a:xfrm>
          </p:grpSpPr>
          <p:sp>
            <p:nvSpPr>
              <p:cNvPr id="40" name="ísḷíďè"/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išḷïḓé"/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4" name="ïşľíḑe"/>
            <p:cNvGrpSpPr/>
            <p:nvPr/>
          </p:nvGrpSpPr>
          <p:grpSpPr>
            <a:xfrm>
              <a:off x="6961786" y="2874570"/>
              <a:ext cx="1710356" cy="1182005"/>
              <a:chOff x="1508249" y="3631398"/>
              <a:chExt cx="1710356" cy="1182005"/>
            </a:xfrm>
          </p:grpSpPr>
          <p:sp>
            <p:nvSpPr>
              <p:cNvPr id="38" name="iṥḷiḑe"/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9" name="ïṣļîḑè"/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5" name="íṥļíḓé"/>
            <p:cNvGrpSpPr/>
            <p:nvPr/>
          </p:nvGrpSpPr>
          <p:grpSpPr>
            <a:xfrm>
              <a:off x="8774420" y="2603474"/>
              <a:ext cx="1710356" cy="1182005"/>
              <a:chOff x="8794164" y="2671591"/>
              <a:chExt cx="1710356" cy="1182005"/>
            </a:xfrm>
          </p:grpSpPr>
          <p:sp>
            <p:nvSpPr>
              <p:cNvPr id="36" name="îṧḻîḋè"/>
              <p:cNvSpPr/>
              <p:nvPr/>
            </p:nvSpPr>
            <p:spPr bwMode="auto">
              <a:xfrm>
                <a:off x="8794164" y="3059189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7" name="ïşḻîḍe"/>
              <p:cNvSpPr txBox="1"/>
              <p:nvPr/>
            </p:nvSpPr>
            <p:spPr bwMode="auto">
              <a:xfrm>
                <a:off x="8794164" y="2671591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VS</a:t>
            </a:r>
            <a:r>
              <a:rPr lang="zh-CN" altLang="en-US" dirty="0"/>
              <a:t>单元测试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什么是单元测试？</a:t>
            </a:r>
            <a:endParaRPr lang="en-US" altLang="zh-CN"/>
          </a:p>
          <a:p>
            <a:pPr lvl="0"/>
            <a:r>
              <a:rPr lang="zh-CN" altLang="en-US"/>
              <a:t>测试的测试与单元测试的区别</a:t>
            </a:r>
            <a:r>
              <a:rPr lang="en-US" altLang="zh-CN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4483735"/>
            <a:ext cx="3120390" cy="187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4483735"/>
            <a:ext cx="2870200" cy="187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ea354831-4583-4a0a-af08-df1da69610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19553"/>
            <a:ext cx="10852150" cy="4888179"/>
            <a:chOff x="669925" y="1219553"/>
            <a:chExt cx="10852150" cy="4888179"/>
          </a:xfrm>
        </p:grpSpPr>
        <p:grpSp>
          <p:nvGrpSpPr>
            <p:cNvPr id="6" name="íṩḷiḍe"/>
            <p:cNvGrpSpPr/>
            <p:nvPr/>
          </p:nvGrpSpPr>
          <p:grpSpPr>
            <a:xfrm>
              <a:off x="4729461" y="3946367"/>
              <a:ext cx="2652831" cy="1105540"/>
              <a:chOff x="4639617" y="3633957"/>
              <a:chExt cx="2912766" cy="1213866"/>
            </a:xfrm>
          </p:grpSpPr>
          <p:sp>
            <p:nvSpPr>
              <p:cNvPr id="37" name="îṡľídè"/>
              <p:cNvSpPr/>
              <p:nvPr/>
            </p:nvSpPr>
            <p:spPr>
              <a:xfrm>
                <a:off x="5134509" y="3833104"/>
                <a:ext cx="1922982" cy="1014719"/>
              </a:xfrm>
              <a:prstGeom prst="flowChartDecision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ṥ1ïḓe"/>
              <p:cNvSpPr/>
              <p:nvPr/>
            </p:nvSpPr>
            <p:spPr>
              <a:xfrm rot="1651242">
                <a:off x="6145962" y="3634940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ṣlidé"/>
              <p:cNvSpPr/>
              <p:nvPr/>
            </p:nvSpPr>
            <p:spPr>
              <a:xfrm rot="19948758" flipV="1">
                <a:off x="4639617" y="3633957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iSľíḓè"/>
            <p:cNvSpPr/>
            <p:nvPr/>
          </p:nvSpPr>
          <p:spPr>
            <a:xfrm rot="16200000" flipH="1">
              <a:off x="4369505" y="3091136"/>
              <a:ext cx="1337128" cy="1337128"/>
            </a:xfrm>
            <a:prstGeom prst="flowChartMagneticTap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išḷîde"/>
            <p:cNvGrpSpPr/>
            <p:nvPr/>
          </p:nvGrpSpPr>
          <p:grpSpPr>
            <a:xfrm>
              <a:off x="6003542" y="1714185"/>
              <a:ext cx="1119767" cy="3337721"/>
              <a:chOff x="6000439" y="1183056"/>
              <a:chExt cx="1229487" cy="3664767"/>
            </a:xfrm>
            <a:solidFill>
              <a:schemeClr val="accent4"/>
            </a:solidFill>
          </p:grpSpPr>
          <p:sp>
            <p:nvSpPr>
              <p:cNvPr id="35" name="iṩļîḋè"/>
              <p:cNvSpPr/>
              <p:nvPr/>
            </p:nvSpPr>
            <p:spPr>
              <a:xfrm rot="5400000">
                <a:off x="6000440" y="1183056"/>
                <a:ext cx="1229486" cy="1229486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$ḷíďé"/>
              <p:cNvSpPr/>
              <p:nvPr/>
            </p:nvSpPr>
            <p:spPr>
              <a:xfrm>
                <a:off x="6000439" y="2392122"/>
                <a:ext cx="181285" cy="2455701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iṣḻîḑe"/>
            <p:cNvGrpSpPr/>
            <p:nvPr/>
          </p:nvGrpSpPr>
          <p:grpSpPr>
            <a:xfrm>
              <a:off x="6202861" y="2901387"/>
              <a:ext cx="1457401" cy="2150521"/>
              <a:chOff x="6257388" y="2486585"/>
              <a:chExt cx="1600203" cy="2361238"/>
            </a:xfrm>
            <a:solidFill>
              <a:schemeClr val="accent6"/>
            </a:solidFill>
          </p:grpSpPr>
          <p:sp>
            <p:nvSpPr>
              <p:cNvPr id="33" name="î$lîdê"/>
              <p:cNvSpPr/>
              <p:nvPr/>
            </p:nvSpPr>
            <p:spPr>
              <a:xfrm rot="5400000">
                <a:off x="6257391" y="2486585"/>
                <a:ext cx="1600200" cy="1600200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ṧļiḑê"/>
              <p:cNvSpPr/>
              <p:nvPr/>
            </p:nvSpPr>
            <p:spPr>
              <a:xfrm>
                <a:off x="6257388" y="3917950"/>
                <a:ext cx="233899" cy="92987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ṥļiḓe"/>
            <p:cNvSpPr/>
            <p:nvPr/>
          </p:nvSpPr>
          <p:spPr>
            <a:xfrm>
              <a:off x="5509351" y="4205016"/>
              <a:ext cx="197282" cy="846891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ïṩliḓe"/>
            <p:cNvGrpSpPr/>
            <p:nvPr/>
          </p:nvGrpSpPr>
          <p:grpSpPr>
            <a:xfrm>
              <a:off x="4479625" y="1219553"/>
              <a:ext cx="1488594" cy="3832354"/>
              <a:chOff x="4365302" y="639958"/>
              <a:chExt cx="1634453" cy="4207865"/>
            </a:xfrm>
            <a:solidFill>
              <a:schemeClr val="accent2"/>
            </a:solidFill>
          </p:grpSpPr>
          <p:sp>
            <p:nvSpPr>
              <p:cNvPr id="31" name="isļïḋé"/>
              <p:cNvSpPr/>
              <p:nvPr/>
            </p:nvSpPr>
            <p:spPr>
              <a:xfrm rot="16200000" flipH="1">
                <a:off x="4365302" y="639958"/>
                <a:ext cx="1634452" cy="1634452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ṥľïďè"/>
              <p:cNvSpPr/>
              <p:nvPr/>
            </p:nvSpPr>
            <p:spPr>
              <a:xfrm>
                <a:off x="5758945" y="2205570"/>
                <a:ext cx="240810" cy="264225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íşḷiḋè"/>
            <p:cNvGrpSpPr/>
            <p:nvPr/>
          </p:nvGrpSpPr>
          <p:grpSpPr>
            <a:xfrm>
              <a:off x="4729462" y="4589827"/>
              <a:ext cx="2652831" cy="1517905"/>
              <a:chOff x="4639617" y="4340466"/>
              <a:chExt cx="2912766" cy="1666636"/>
            </a:xfrm>
          </p:grpSpPr>
          <p:grpSp>
            <p:nvGrpSpPr>
              <p:cNvPr id="25" name="ïsliďe"/>
              <p:cNvGrpSpPr/>
              <p:nvPr/>
            </p:nvGrpSpPr>
            <p:grpSpPr>
              <a:xfrm>
                <a:off x="5134509" y="4340466"/>
                <a:ext cx="1922982" cy="1666636"/>
                <a:chOff x="5134509" y="4340466"/>
                <a:chExt cx="1922982" cy="1666636"/>
              </a:xfrm>
            </p:grpSpPr>
            <p:sp>
              <p:nvSpPr>
                <p:cNvPr id="29" name="íṥḷîḍê"/>
                <p:cNvSpPr/>
                <p:nvPr/>
              </p:nvSpPr>
              <p:spPr>
                <a:xfrm rot="5400000">
                  <a:off x="4781937" y="4693038"/>
                  <a:ext cx="1666636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îṥ1îďe"/>
                <p:cNvSpPr/>
                <p:nvPr/>
              </p:nvSpPr>
              <p:spPr>
                <a:xfrm rot="16200000" flipV="1">
                  <a:off x="5743429" y="4693037"/>
                  <a:ext cx="1666634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ïś1îḍê"/>
              <p:cNvGrpSpPr/>
              <p:nvPr/>
            </p:nvGrpSpPr>
            <p:grpSpPr>
              <a:xfrm>
                <a:off x="4639617" y="4485590"/>
                <a:ext cx="2912766" cy="561648"/>
                <a:chOff x="4639617" y="4485590"/>
                <a:chExt cx="2912766" cy="561648"/>
              </a:xfrm>
            </p:grpSpPr>
            <p:sp>
              <p:nvSpPr>
                <p:cNvPr id="27" name="ïşḻîďé"/>
                <p:cNvSpPr/>
                <p:nvPr/>
              </p:nvSpPr>
              <p:spPr>
                <a:xfrm rot="19948758" flipV="1">
                  <a:off x="6145962" y="4485590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Sļîḋé"/>
                <p:cNvSpPr/>
                <p:nvPr/>
              </p:nvSpPr>
              <p:spPr>
                <a:xfrm rot="1651242">
                  <a:off x="4639617" y="4486573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3" name="iṧḻîḓè"/>
            <p:cNvSpPr/>
            <p:nvPr/>
          </p:nvSpPr>
          <p:spPr bwMode="auto">
            <a:xfrm>
              <a:off x="6677805" y="3354637"/>
              <a:ext cx="495349" cy="480072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ḻiḓê"/>
            <p:cNvSpPr/>
            <p:nvPr/>
          </p:nvSpPr>
          <p:spPr bwMode="auto">
            <a:xfrm>
              <a:off x="4727535" y="3445748"/>
              <a:ext cx="621067" cy="601914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š1îḍe"/>
            <p:cNvSpPr/>
            <p:nvPr/>
          </p:nvSpPr>
          <p:spPr bwMode="auto">
            <a:xfrm>
              <a:off x="6319846" y="2021014"/>
              <a:ext cx="532100" cy="515690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ṣlîďè"/>
            <p:cNvSpPr/>
            <p:nvPr/>
          </p:nvSpPr>
          <p:spPr bwMode="auto">
            <a:xfrm>
              <a:off x="4894540" y="1644626"/>
              <a:ext cx="658763" cy="638447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sļîdê"/>
            <p:cNvSpPr txBox="1"/>
            <p:nvPr/>
          </p:nvSpPr>
          <p:spPr>
            <a:xfrm>
              <a:off x="669925" y="1850483"/>
              <a:ext cx="3538337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</a:p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18" name="ïṣliḑé"/>
            <p:cNvSpPr/>
            <p:nvPr/>
          </p:nvSpPr>
          <p:spPr>
            <a:xfrm>
              <a:off x="669925" y="1463685"/>
              <a:ext cx="3538337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lvl="0" algn="r" defTabSz="913765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9" name="işḷîďe"/>
            <p:cNvSpPr txBox="1"/>
            <p:nvPr/>
          </p:nvSpPr>
          <p:spPr>
            <a:xfrm>
              <a:off x="7168249" y="1850483"/>
              <a:ext cx="4353826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20" name="išlïḍe"/>
            <p:cNvSpPr/>
            <p:nvPr/>
          </p:nvSpPr>
          <p:spPr>
            <a:xfrm>
              <a:off x="7168249" y="1463685"/>
              <a:ext cx="4353826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lvl="0" defTabSz="913765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1" name="îşļíḓé"/>
            <p:cNvSpPr txBox="1"/>
            <p:nvPr/>
          </p:nvSpPr>
          <p:spPr>
            <a:xfrm>
              <a:off x="7806001" y="3590798"/>
              <a:ext cx="3716074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22" name="íṥḷîḓé"/>
            <p:cNvSpPr/>
            <p:nvPr/>
          </p:nvSpPr>
          <p:spPr>
            <a:xfrm>
              <a:off x="7806001" y="3204000"/>
              <a:ext cx="3716074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lvl="0" defTabSz="913765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3" name="ïšļide"/>
            <p:cNvSpPr txBox="1"/>
            <p:nvPr/>
          </p:nvSpPr>
          <p:spPr>
            <a:xfrm>
              <a:off x="669925" y="3702922"/>
              <a:ext cx="3586805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</a:p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24" name="î$líḓé"/>
            <p:cNvSpPr/>
            <p:nvPr/>
          </p:nvSpPr>
          <p:spPr>
            <a:xfrm>
              <a:off x="669925" y="3316124"/>
              <a:ext cx="3586805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lvl="0" algn="r" defTabSz="913765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5d2df79-7676-4ebe-aae5-6f61df26b29a" descr="LxMAAB+LCAAAAAAABADllk1vozAQhv+Ld3tDKzBfCTfahCqHfqiJ2kOVAwUXvAITGbNKFfHf1yZAsEi2yqoHQm/JMDN+X8/wiB34yT42CDhgmfqUzbAfUT9dMJQCBSxC4JAiSRRwjUmISXRLs2KTA+d115Z1n7xgFt9kSUaf/aRAogHBDPvJ/q/TK5JyHynmCj6q2Klcntbr9fD+jgO0ilGKmpwVJswl4TL2Q56h/lK5AYqjmBGU53Xg4e03ClinzDFFVpHHvOcPzzOgbbmuaFYdo5alApYoyEj4/yKfUIAIa5KeojfgaKY9sSE0pLNnk7nhqe3Zmjj71B0213eHCU6LtE6rLN75205IU/dBHIYJ6qYtCEP0TzslTcSq30tG+QFeRlOf8QN3anl18GbxWqFrQUK05VWNWCANtRYp9uno2ogH7dZUO3QoevT5JiKu7Yjrft0hWwEuiRKeDO3KXzPAtjHfiw2659lCUm1VhDSwll00gnhvPre+v1I5KWyFtuw8K6Kia+LY7f/Tg2jQtVBLkMR/qrtZznNn0FXOlz1HzA0Oy16/clW89ybupcGzvDUy+5MB5fqIvRHgaSohwpybNy78WjydJ3Lyuci5KXFMHSLHDF3iGBwBx+DlcwyOmGO98XwvjlkSIjRrMnXVwXFMFjm79gzPHTbHTFvimD4CjumXzzF9xBzrjed7ccyWEKF7rjUd3veYLHKucZ0D/x6zocQxYwQcMy6fY8aIOdYbz0mOrcu/XxUAHy8TAAA="/>
          <p:cNvGrpSpPr>
            <a:grpSpLocks noChangeAspect="1"/>
          </p:cNvGrpSpPr>
          <p:nvPr/>
        </p:nvGrpSpPr>
        <p:grpSpPr>
          <a:xfrm>
            <a:off x="3114996" y="1978084"/>
            <a:ext cx="5962009" cy="2901832"/>
            <a:chOff x="3114996" y="1628324"/>
            <a:chExt cx="5962009" cy="2901832"/>
          </a:xfrm>
        </p:grpSpPr>
        <p:sp>
          <p:nvSpPr>
            <p:cNvPr id="3" name="ExtraShape1"/>
            <p:cNvSpPr/>
            <p:nvPr/>
          </p:nvSpPr>
          <p:spPr>
            <a:xfrm>
              <a:off x="6351746" y="2121211"/>
              <a:ext cx="2725259" cy="23437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ExtraShape2"/>
            <p:cNvSpPr/>
            <p:nvPr/>
          </p:nvSpPr>
          <p:spPr>
            <a:xfrm>
              <a:off x="6351746" y="163066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ExtraShape3"/>
            <p:cNvSpPr/>
            <p:nvPr/>
          </p:nvSpPr>
          <p:spPr>
            <a:xfrm>
              <a:off x="6228136" y="2118871"/>
              <a:ext cx="2725259" cy="23437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ExtraShape4"/>
            <p:cNvSpPr/>
            <p:nvPr/>
          </p:nvSpPr>
          <p:spPr>
            <a:xfrm flipV="1">
              <a:off x="6447469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ExtraShape5"/>
            <p:cNvSpPr/>
            <p:nvPr/>
          </p:nvSpPr>
          <p:spPr>
            <a:xfrm flipV="1">
              <a:off x="691823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ExtraShape6"/>
            <p:cNvSpPr/>
            <p:nvPr/>
          </p:nvSpPr>
          <p:spPr>
            <a:xfrm flipV="1">
              <a:off x="738900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ExtraShape7"/>
            <p:cNvSpPr/>
            <p:nvPr/>
          </p:nvSpPr>
          <p:spPr>
            <a:xfrm flipV="1">
              <a:off x="7859777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ExtraShape8"/>
            <p:cNvSpPr/>
            <p:nvPr/>
          </p:nvSpPr>
          <p:spPr>
            <a:xfrm flipV="1">
              <a:off x="8330546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ExtraShape9"/>
            <p:cNvSpPr/>
            <p:nvPr/>
          </p:nvSpPr>
          <p:spPr>
            <a:xfrm flipV="1">
              <a:off x="6447469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ExtraShape10"/>
            <p:cNvSpPr/>
            <p:nvPr/>
          </p:nvSpPr>
          <p:spPr>
            <a:xfrm flipV="1">
              <a:off x="691823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ExtraShape11"/>
            <p:cNvSpPr/>
            <p:nvPr/>
          </p:nvSpPr>
          <p:spPr>
            <a:xfrm flipV="1">
              <a:off x="738900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ExtraShape12"/>
            <p:cNvSpPr/>
            <p:nvPr/>
          </p:nvSpPr>
          <p:spPr>
            <a:xfrm flipV="1">
              <a:off x="7859777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ExtraShape13"/>
            <p:cNvSpPr/>
            <p:nvPr/>
          </p:nvSpPr>
          <p:spPr>
            <a:xfrm flipV="1">
              <a:off x="8330546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ExtraShape14"/>
            <p:cNvSpPr/>
            <p:nvPr/>
          </p:nvSpPr>
          <p:spPr>
            <a:xfrm flipV="1">
              <a:off x="6447469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ExtraShape15"/>
            <p:cNvSpPr/>
            <p:nvPr/>
          </p:nvSpPr>
          <p:spPr>
            <a:xfrm flipV="1">
              <a:off x="6918238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ExtraShape16"/>
            <p:cNvSpPr/>
            <p:nvPr/>
          </p:nvSpPr>
          <p:spPr>
            <a:xfrm flipV="1">
              <a:off x="7389008" y="3537444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ExtraShape17"/>
            <p:cNvSpPr/>
            <p:nvPr/>
          </p:nvSpPr>
          <p:spPr>
            <a:xfrm flipV="1">
              <a:off x="7859777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ExtraShape18"/>
            <p:cNvSpPr/>
            <p:nvPr/>
          </p:nvSpPr>
          <p:spPr>
            <a:xfrm flipV="1">
              <a:off x="8330546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ExtraShape19"/>
            <p:cNvSpPr/>
            <p:nvPr/>
          </p:nvSpPr>
          <p:spPr>
            <a:xfrm flipV="1">
              <a:off x="6447469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ExtraShape20"/>
            <p:cNvSpPr/>
            <p:nvPr/>
          </p:nvSpPr>
          <p:spPr>
            <a:xfrm flipV="1">
              <a:off x="691823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ExtraShape21"/>
            <p:cNvSpPr/>
            <p:nvPr/>
          </p:nvSpPr>
          <p:spPr>
            <a:xfrm flipV="1">
              <a:off x="738900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ExtraShape22"/>
            <p:cNvSpPr/>
            <p:nvPr/>
          </p:nvSpPr>
          <p:spPr>
            <a:xfrm flipV="1">
              <a:off x="7859777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ExtraShape23"/>
            <p:cNvSpPr/>
            <p:nvPr/>
          </p:nvSpPr>
          <p:spPr>
            <a:xfrm flipV="1">
              <a:off x="8330546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ExtraShape24"/>
            <p:cNvSpPr/>
            <p:nvPr/>
          </p:nvSpPr>
          <p:spPr>
            <a:xfrm>
              <a:off x="6228136" y="162832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ValueShape1"/>
            <p:cNvSpPr/>
            <p:nvPr/>
          </p:nvSpPr>
          <p:spPr>
            <a:xfrm rot="5400000">
              <a:off x="4492379" y="125341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D8E4F0"/>
                </a:gs>
                <a:gs pos="60000">
                  <a:schemeClr val="accent1">
                    <a:lumMod val="100000"/>
                  </a:schemeClr>
                </a:gs>
                <a:gs pos="60100">
                  <a:srgbClr val="D8E4F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ExtraShape"/>
            <p:cNvSpPr/>
            <p:nvPr/>
          </p:nvSpPr>
          <p:spPr>
            <a:xfrm rot="16200000" flipH="1">
              <a:off x="3121257" y="238641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ValueText1"/>
            <p:cNvSpPr txBox="1"/>
            <p:nvPr/>
          </p:nvSpPr>
          <p:spPr>
            <a:xfrm>
              <a:off x="3184016" y="250844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6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ValueShape2"/>
            <p:cNvSpPr/>
            <p:nvPr/>
          </p:nvSpPr>
          <p:spPr>
            <a:xfrm rot="5400000">
              <a:off x="4492379" y="1808636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43000">
                  <a:schemeClr val="accent5">
                    <a:lumMod val="100000"/>
                  </a:schemeClr>
                </a:gs>
                <a:gs pos="431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ExtraShape"/>
            <p:cNvSpPr/>
            <p:nvPr/>
          </p:nvSpPr>
          <p:spPr>
            <a:xfrm rot="16200000" flipH="1">
              <a:off x="3121257" y="2941630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2"/>
            <p:cNvSpPr txBox="1"/>
            <p:nvPr/>
          </p:nvSpPr>
          <p:spPr>
            <a:xfrm>
              <a:off x="3184016" y="3063666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43%</a:t>
              </a:r>
              <a:endParaRPr lang="en-US" sz="60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Shape3"/>
            <p:cNvSpPr/>
            <p:nvPr/>
          </p:nvSpPr>
          <p:spPr>
            <a:xfrm rot="5400000">
              <a:off x="4492379" y="2368309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7000">
                  <a:schemeClr val="accent2">
                    <a:lumMod val="100000"/>
                  </a:schemeClr>
                </a:gs>
                <a:gs pos="571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ExtraShape"/>
            <p:cNvSpPr/>
            <p:nvPr/>
          </p:nvSpPr>
          <p:spPr>
            <a:xfrm rot="16200000" flipH="1">
              <a:off x="3121257" y="3501302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ValueText3"/>
            <p:cNvSpPr txBox="1"/>
            <p:nvPr/>
          </p:nvSpPr>
          <p:spPr>
            <a:xfrm>
              <a:off x="3184016" y="3623338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57%</a:t>
              </a:r>
              <a:endParaRPr lang="en-US" sz="6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ValueShape4"/>
            <p:cNvSpPr/>
            <p:nvPr/>
          </p:nvSpPr>
          <p:spPr>
            <a:xfrm rot="5400000">
              <a:off x="4492379" y="293686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72000">
                  <a:schemeClr val="accent3">
                    <a:lumMod val="100000"/>
                  </a:schemeClr>
                </a:gs>
                <a:gs pos="721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ExtraShape"/>
            <p:cNvSpPr/>
            <p:nvPr/>
          </p:nvSpPr>
          <p:spPr>
            <a:xfrm rot="16200000" flipH="1">
              <a:off x="3121257" y="406986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ValueText4"/>
            <p:cNvSpPr txBox="1"/>
            <p:nvPr/>
          </p:nvSpPr>
          <p:spPr>
            <a:xfrm>
              <a:off x="3184016" y="419189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72%</a:t>
              </a:r>
              <a:endParaRPr lang="en-US" sz="6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9" name="ExtraShape31"/>
            <p:cNvCxnSpPr/>
            <p:nvPr/>
          </p:nvCxnSpPr>
          <p:spPr>
            <a:xfrm>
              <a:off x="4070878" y="1979149"/>
              <a:ext cx="1810742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stomText1"/>
            <p:cNvSpPr/>
            <p:nvPr/>
          </p:nvSpPr>
          <p:spPr>
            <a:xfrm>
              <a:off x="4166511" y="2005866"/>
              <a:ext cx="1810742" cy="278389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41" name="CustomText2"/>
            <p:cNvSpPr/>
            <p:nvPr/>
          </p:nvSpPr>
          <p:spPr>
            <a:xfrm>
              <a:off x="4166511" y="1628324"/>
              <a:ext cx="1810741" cy="37754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75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9995" y="1941154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/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/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/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/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/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/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/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/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/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/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iṧḷíḍé"/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9" name="íṡḷïďé"/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/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/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/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/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/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/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/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/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/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/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/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1" name="íşḷídê"/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2" name="ïṧḷîde"/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/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/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/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/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/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/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ïSḻiďe"/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5" name="îslîḍé"/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/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/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/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/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/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/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/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7" name="íṩḷíḑe"/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8" name="íṧlîḋé"/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/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/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/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/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/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/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/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/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/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/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/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/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/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/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/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/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/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/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/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/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/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0" name="íŝľïde"/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6af0e110-c422-4047-af34-da3053609d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7700" y="1608092"/>
            <a:ext cx="10883900" cy="4048216"/>
            <a:chOff x="647700" y="1608093"/>
            <a:chExt cx="10883900" cy="4048216"/>
          </a:xfrm>
        </p:grpSpPr>
        <p:grpSp>
          <p:nvGrpSpPr>
            <p:cNvPr id="6" name="ïṥḻïḍê"/>
            <p:cNvGrpSpPr/>
            <p:nvPr/>
          </p:nvGrpSpPr>
          <p:grpSpPr>
            <a:xfrm>
              <a:off x="647700" y="1608093"/>
              <a:ext cx="10883899" cy="4048216"/>
              <a:chOff x="1245779" y="1879615"/>
              <a:chExt cx="9700442" cy="3608034"/>
            </a:xfrm>
          </p:grpSpPr>
          <p:sp>
            <p:nvSpPr>
              <p:cNvPr id="21" name="ïṧlîdè"/>
              <p:cNvSpPr/>
              <p:nvPr/>
            </p:nvSpPr>
            <p:spPr>
              <a:xfrm flipV="1">
                <a:off x="1245779" y="3653077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sḷîdê"/>
              <p:cNvSpPr/>
              <p:nvPr/>
            </p:nvSpPr>
            <p:spPr>
              <a:xfrm flipH="1">
                <a:off x="6072876" y="188567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ṥḷide"/>
              <p:cNvSpPr/>
              <p:nvPr/>
            </p:nvSpPr>
            <p:spPr>
              <a:xfrm flipH="1" flipV="1">
                <a:off x="6086160" y="3659137"/>
                <a:ext cx="4860061" cy="1793811"/>
              </a:xfrm>
              <a:custGeom>
                <a:avLst/>
                <a:gdLst>
                  <a:gd name="connsiteX0" fmla="*/ 0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0 w 4860061"/>
                  <a:gd name="connsiteY7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0061" h="1793810">
                    <a:moveTo>
                      <a:pt x="0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śḷîḋe"/>
              <p:cNvSpPr/>
              <p:nvPr/>
            </p:nvSpPr>
            <p:spPr>
              <a:xfrm>
                <a:off x="1245779" y="187961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îďè"/>
              <p:cNvSpPr/>
              <p:nvPr/>
            </p:nvSpPr>
            <p:spPr>
              <a:xfrm flipH="1" flipV="1">
                <a:off x="4567590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ļïďè"/>
              <p:cNvSpPr/>
              <p:nvPr/>
            </p:nvSpPr>
            <p:spPr>
              <a:xfrm flipH="1">
                <a:off x="4567590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ļíḑê"/>
              <p:cNvSpPr txBox="1"/>
              <p:nvPr/>
            </p:nvSpPr>
            <p:spPr>
              <a:xfrm>
                <a:off x="4567589" y="2292388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  <p:sp>
            <p:nvSpPr>
              <p:cNvPr id="28" name="ïṡḻîḍe"/>
              <p:cNvSpPr txBox="1"/>
              <p:nvPr/>
            </p:nvSpPr>
            <p:spPr>
              <a:xfrm>
                <a:off x="4567589" y="3693840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  <p:sp>
            <p:nvSpPr>
              <p:cNvPr id="29" name="iŝľíḋê"/>
              <p:cNvSpPr/>
              <p:nvPr/>
            </p:nvSpPr>
            <p:spPr>
              <a:xfrm>
                <a:off x="6109411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ṡľiḓê"/>
              <p:cNvSpPr/>
              <p:nvPr/>
            </p:nvSpPr>
            <p:spPr>
              <a:xfrm flipV="1">
                <a:off x="6109411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líďè"/>
              <p:cNvSpPr txBox="1"/>
              <p:nvPr/>
            </p:nvSpPr>
            <p:spPr>
              <a:xfrm>
                <a:off x="6272520" y="2292388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32" name="íṥļíḍe"/>
              <p:cNvSpPr txBox="1"/>
              <p:nvPr/>
            </p:nvSpPr>
            <p:spPr>
              <a:xfrm>
                <a:off x="6125519" y="3693840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7" name="îṧľïḋe"/>
            <p:cNvGrpSpPr/>
            <p:nvPr/>
          </p:nvGrpSpPr>
          <p:grpSpPr>
            <a:xfrm>
              <a:off x="647700" y="1739900"/>
              <a:ext cx="3700985" cy="1436171"/>
              <a:chOff x="1245779" y="2133224"/>
              <a:chExt cx="3298559" cy="1280009"/>
            </a:xfrm>
          </p:grpSpPr>
          <p:sp>
            <p:nvSpPr>
              <p:cNvPr id="19" name="îSḷïḑê"/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$ḷîḓe"/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ŝḻïḋê"/>
            <p:cNvGrpSpPr/>
            <p:nvPr/>
          </p:nvGrpSpPr>
          <p:grpSpPr>
            <a:xfrm>
              <a:off x="647700" y="3968641"/>
              <a:ext cx="3700985" cy="1436172"/>
              <a:chOff x="1265457" y="2225407"/>
              <a:chExt cx="3298559" cy="1280010"/>
            </a:xfrm>
          </p:grpSpPr>
          <p:sp>
            <p:nvSpPr>
              <p:cNvPr id="17" name="ïṡľïḑé"/>
              <p:cNvSpPr/>
              <p:nvPr/>
            </p:nvSpPr>
            <p:spPr bwMode="auto">
              <a:xfrm>
                <a:off x="1265457" y="2691308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8" name="ïṥľîḓê"/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9" name="ïṩļíḓè"/>
            <p:cNvGrpSpPr/>
            <p:nvPr/>
          </p:nvGrpSpPr>
          <p:grpSpPr>
            <a:xfrm>
              <a:off x="7830615" y="1739900"/>
              <a:ext cx="3700985" cy="1436171"/>
              <a:chOff x="1245779" y="2133224"/>
              <a:chExt cx="3298559" cy="1280009"/>
            </a:xfrm>
          </p:grpSpPr>
          <p:sp>
            <p:nvSpPr>
              <p:cNvPr id="15" name="îṡľîḍê"/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íŝlíḓe"/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10" name="ïṡḷïḑê"/>
            <p:cNvGrpSpPr/>
            <p:nvPr/>
          </p:nvGrpSpPr>
          <p:grpSpPr>
            <a:xfrm>
              <a:off x="7830615" y="3968641"/>
              <a:ext cx="3700985" cy="1436171"/>
              <a:chOff x="1265457" y="2225407"/>
              <a:chExt cx="3298559" cy="1280009"/>
            </a:xfrm>
          </p:grpSpPr>
          <p:sp>
            <p:nvSpPr>
              <p:cNvPr id="13" name="iṡḷîḓè"/>
              <p:cNvSpPr/>
              <p:nvPr/>
            </p:nvSpPr>
            <p:spPr bwMode="auto">
              <a:xfrm>
                <a:off x="1265457" y="2691307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4" name="išḻïḑé"/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37708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210231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grpSp>
        <p:nvGrpSpPr>
          <p:cNvPr id="5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314001"/>
            <a:ext cx="10787270" cy="4262982"/>
            <a:chOff x="675961" y="1314000"/>
            <a:chExt cx="10787270" cy="4262982"/>
          </a:xfrm>
        </p:grpSpPr>
        <p:grpSp>
          <p:nvGrpSpPr>
            <p:cNvPr id="6" name="ïṩļîḋè"/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3" name="îşḷîdê"/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$ľiḋe"/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ṡľïḋê"/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šḷïďé"/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$1ïḓé"/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şḷidé"/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şḻiďê"/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ṩľiḑè"/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0" name="ïšliḓè"/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śḻiḍê"/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ṧ1idê"/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ṡľiḓe"/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46" name="ïSľîďe"/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ṥlïďè"/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ḻïďê"/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ṡľîdé"/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$ļíḓé"/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1" name="ïSļïdè"/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şḻiḋê"/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1iďe"/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îḋé"/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$ḻiḑê"/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sľîďè"/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38" name="íśḻïďê"/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śľïḍê"/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ŝļiḋê"/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š1ïḓè"/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35" name="ïṡľíḋè"/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ṡḷidê"/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$ľiḓê"/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ṩlíḋé"/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3" name="iṣliḍé"/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ṡľîdé"/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ḻiḋè"/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îḓè"/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líḋe"/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ṩḻîdé"/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îḍê"/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ľide"/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ṩḻiḑé"/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ḷïḋe"/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ṡ1iďé"/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ḷiḑé"/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ļiḑè"/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ľïḍê"/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ṩḷiḓé"/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ľïḋe"/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šļïḑê"/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ḻíḑê"/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ḻîďè"/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ṩḻíďé"/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ļiḋê"/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ṣļîḋé"/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$ľíḍè"/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šḻïḋê"/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ṩḷidé"/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ṥḻide"/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ḷiḋe"/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íďé"/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ḻîḍe"/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šlîḍê"/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şľïḍé"/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ṣ1ide"/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ïḑé"/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ļidê"/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1ïḍe"/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ṧḻïďè"/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lïḑè"/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ïḓé"/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lîḋe"/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şḻîdé"/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ṧlïḍè"/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ḻiḋe"/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ṡḻíḓè"/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šḻîḍé"/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ľïḓê"/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ľíḍê"/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ṥľîḑe"/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ļidê"/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šlíḑe"/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îďe"/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ṡḻïḓe"/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şḻiḋe"/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ľïďe"/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šlîḓê"/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şľiḑè"/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ļíḓe"/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ŝľíḍe"/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ļiḑè"/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s1iḑe"/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ṡļiḍê"/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ṩľîḑê"/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ļiḑe"/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ṣľiḑé"/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ľiḍé"/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śḻíḍè"/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sľîḑê"/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ṡļïḍê"/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ľïḑê"/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ḷïḓê"/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ṣ1ïḋè"/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ś1iḍé"/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1íḋè"/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ṩ1íḍé"/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ṡḷïḑé"/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ŝlîḍê"/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S1iďe"/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ṩlïdé"/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śļíḓè"/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líḓê"/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ḷíḑê"/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ļiḑe"/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šļiḑê"/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lidè"/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sḻïďè"/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ṡliḓê"/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ṩḷíḓé"/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ļíḋê"/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ṥlídé"/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ṡḻíḑé"/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śľiḑe"/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1îḑe"/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ľîḋè"/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ṩḻïdè"/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śľîḍè"/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íḑè"/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1íḑê"/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ḻiḋê"/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1îḑe"/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1ide"/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ḷïḓé"/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ļïḋè"/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ḻïḋê"/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1íḋè"/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ľïḑé"/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śḷïḑè"/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ľíďè"/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ḻîḋè"/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ḷiḑe"/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ṩḻíḑè"/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2" name="iṩ1ïḍê"/>
            <p:cNvSpPr txBox="1"/>
            <p:nvPr/>
          </p:nvSpPr>
          <p:spPr bwMode="auto">
            <a:xfrm>
              <a:off x="7960759" y="1666195"/>
              <a:ext cx="2879568" cy="5561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3" name="îṩḷîḓe"/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4" name="íS1îďê"/>
            <p:cNvSpPr txBox="1"/>
            <p:nvPr/>
          </p:nvSpPr>
          <p:spPr bwMode="auto">
            <a:xfrm>
              <a:off x="1319221" y="1666195"/>
              <a:ext cx="2913191" cy="556179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5" name="íṥ1iḓê"/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6" name="ïsḷïḓe"/>
            <p:cNvSpPr txBox="1"/>
            <p:nvPr/>
          </p:nvSpPr>
          <p:spPr bwMode="auto">
            <a:xfrm>
              <a:off x="8583663" y="3387628"/>
              <a:ext cx="2879568" cy="5561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7" name="íŝľiḍè"/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8" name="íṥḻidê"/>
            <p:cNvSpPr txBox="1"/>
            <p:nvPr/>
          </p:nvSpPr>
          <p:spPr bwMode="auto">
            <a:xfrm>
              <a:off x="675961" y="3387628"/>
              <a:ext cx="2913191" cy="556179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9" name="îṩḻíḓé"/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0" name="iṣļidê"/>
            <p:cNvSpPr txBox="1"/>
            <p:nvPr/>
          </p:nvSpPr>
          <p:spPr bwMode="auto">
            <a:xfrm>
              <a:off x="1319221" y="5020779"/>
              <a:ext cx="2913191" cy="556179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41" name="íšḷidè"/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2" name="išḷîḍe"/>
            <p:cNvSpPr txBox="1"/>
            <p:nvPr/>
          </p:nvSpPr>
          <p:spPr bwMode="auto">
            <a:xfrm>
              <a:off x="7960759" y="5020779"/>
              <a:ext cx="2879568" cy="5561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/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/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/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/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50" lvl="1" indent="-171450">
                <a:lnSpc>
                  <a:spcPct val="160000"/>
                </a:lnSpc>
                <a:buFont typeface="Arial" panose="020B060402020209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50" lvl="1" indent="-171450">
                <a:lnSpc>
                  <a:spcPct val="160000"/>
                </a:lnSpc>
                <a:buFont typeface="Arial" panose="020B0604020202090204" pitchFamily="34" charset="0"/>
                <a:buChar char="−"/>
              </a:pPr>
              <a:r>
                <a:rPr lang="en-US" altLang="zh-CN" sz="11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7" name="iṧ1iḋê"/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/>
          </a:p>
        </p:txBody>
      </p:sp>
      <p:grpSp>
        <p:nvGrpSpPr>
          <p:cNvPr id="5" name="5e2be37c-4858-40e5-9ddd-560b0c7e30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19000"/>
            <a:ext cx="12192000" cy="4262796"/>
            <a:chOff x="0" y="1719000"/>
            <a:chExt cx="12192000" cy="426279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0" y="2826476"/>
              <a:ext cx="12192000" cy="0"/>
            </a:xfrm>
            <a:prstGeom prst="line">
              <a:avLst/>
            </a:prstGeom>
            <a:solidFill>
              <a:srgbClr val="2B394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ľîḋê"/>
            <p:cNvSpPr/>
            <p:nvPr/>
          </p:nvSpPr>
          <p:spPr bwMode="auto">
            <a:xfrm rot="524917">
              <a:off x="567429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ṥlide"/>
            <p:cNvSpPr/>
            <p:nvPr/>
          </p:nvSpPr>
          <p:spPr bwMode="auto">
            <a:xfrm rot="524917">
              <a:off x="11493765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1íďê"/>
            <p:cNvSpPr/>
            <p:nvPr/>
          </p:nvSpPr>
          <p:spPr bwMode="auto">
            <a:xfrm>
              <a:off x="8370837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ļidè"/>
            <p:cNvSpPr/>
            <p:nvPr/>
          </p:nvSpPr>
          <p:spPr bwMode="auto">
            <a:xfrm>
              <a:off x="4204770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líḓè"/>
            <p:cNvSpPr/>
            <p:nvPr/>
          </p:nvSpPr>
          <p:spPr bwMode="auto">
            <a:xfrm>
              <a:off x="7722722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ļíḋê"/>
            <p:cNvSpPr/>
            <p:nvPr/>
          </p:nvSpPr>
          <p:spPr bwMode="auto">
            <a:xfrm>
              <a:off x="3556654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ṧ1iḑè"/>
            <p:cNvGrpSpPr/>
            <p:nvPr/>
          </p:nvGrpSpPr>
          <p:grpSpPr>
            <a:xfrm>
              <a:off x="4852886" y="1719000"/>
              <a:ext cx="2558932" cy="2214951"/>
              <a:chOff x="4852886" y="1880829"/>
              <a:chExt cx="2558932" cy="2214951"/>
            </a:xfrm>
          </p:grpSpPr>
          <p:sp>
            <p:nvSpPr>
              <p:cNvPr id="41" name="ïṥļîḑe"/>
              <p:cNvSpPr/>
              <p:nvPr/>
            </p:nvSpPr>
            <p:spPr bwMode="auto">
              <a:xfrm>
                <a:off x="4852886" y="1880829"/>
                <a:ext cx="2558932" cy="2214951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2" name="îšḷîdê"/>
              <p:cNvGrpSpPr/>
              <p:nvPr/>
            </p:nvGrpSpPr>
            <p:grpSpPr>
              <a:xfrm>
                <a:off x="5557863" y="2479318"/>
                <a:ext cx="1148988" cy="1017962"/>
                <a:chOff x="-3276600" y="2438400"/>
                <a:chExt cx="1085850" cy="962025"/>
              </a:xfrm>
              <a:solidFill>
                <a:schemeClr val="bg1"/>
              </a:solidFill>
            </p:grpSpPr>
            <p:sp>
              <p:nvSpPr>
                <p:cNvPr id="44" name="íṧḷîḋé"/>
                <p:cNvSpPr/>
                <p:nvPr/>
              </p:nvSpPr>
              <p:spPr bwMode="auto">
                <a:xfrm>
                  <a:off x="-2825750" y="2813050"/>
                  <a:ext cx="200025" cy="196850"/>
                </a:xfrm>
                <a:custGeom>
                  <a:avLst/>
                  <a:gdLst>
                    <a:gd name="T0" fmla="*/ 126 w 126"/>
                    <a:gd name="T1" fmla="*/ 62 h 124"/>
                    <a:gd name="T2" fmla="*/ 126 w 126"/>
                    <a:gd name="T3" fmla="*/ 62 h 124"/>
                    <a:gd name="T4" fmla="*/ 124 w 126"/>
                    <a:gd name="T5" fmla="*/ 74 h 124"/>
                    <a:gd name="T6" fmla="*/ 120 w 126"/>
                    <a:gd name="T7" fmla="*/ 86 h 124"/>
                    <a:gd name="T8" fmla="*/ 114 w 126"/>
                    <a:gd name="T9" fmla="*/ 96 h 124"/>
                    <a:gd name="T10" fmla="*/ 108 w 126"/>
                    <a:gd name="T11" fmla="*/ 106 h 124"/>
                    <a:gd name="T12" fmla="*/ 98 w 126"/>
                    <a:gd name="T13" fmla="*/ 114 h 124"/>
                    <a:gd name="T14" fmla="*/ 88 w 126"/>
                    <a:gd name="T15" fmla="*/ 120 h 124"/>
                    <a:gd name="T16" fmla="*/ 76 w 126"/>
                    <a:gd name="T17" fmla="*/ 124 h 124"/>
                    <a:gd name="T18" fmla="*/ 64 w 126"/>
                    <a:gd name="T19" fmla="*/ 124 h 124"/>
                    <a:gd name="T20" fmla="*/ 64 w 126"/>
                    <a:gd name="T21" fmla="*/ 124 h 124"/>
                    <a:gd name="T22" fmla="*/ 50 w 126"/>
                    <a:gd name="T23" fmla="*/ 124 h 124"/>
                    <a:gd name="T24" fmla="*/ 40 w 126"/>
                    <a:gd name="T25" fmla="*/ 120 h 124"/>
                    <a:gd name="T26" fmla="*/ 28 w 126"/>
                    <a:gd name="T27" fmla="*/ 114 h 124"/>
                    <a:gd name="T28" fmla="*/ 20 w 126"/>
                    <a:gd name="T29" fmla="*/ 106 h 124"/>
                    <a:gd name="T30" fmla="*/ 12 w 126"/>
                    <a:gd name="T31" fmla="*/ 96 h 124"/>
                    <a:gd name="T32" fmla="*/ 6 w 126"/>
                    <a:gd name="T33" fmla="*/ 86 h 124"/>
                    <a:gd name="T34" fmla="*/ 2 w 126"/>
                    <a:gd name="T35" fmla="*/ 74 h 124"/>
                    <a:gd name="T36" fmla="*/ 0 w 126"/>
                    <a:gd name="T37" fmla="*/ 62 h 124"/>
                    <a:gd name="T38" fmla="*/ 0 w 126"/>
                    <a:gd name="T39" fmla="*/ 62 h 124"/>
                    <a:gd name="T40" fmla="*/ 2 w 126"/>
                    <a:gd name="T41" fmla="*/ 50 h 124"/>
                    <a:gd name="T42" fmla="*/ 6 w 126"/>
                    <a:gd name="T43" fmla="*/ 38 h 124"/>
                    <a:gd name="T44" fmla="*/ 12 w 126"/>
                    <a:gd name="T45" fmla="*/ 28 h 124"/>
                    <a:gd name="T46" fmla="*/ 20 w 126"/>
                    <a:gd name="T47" fmla="*/ 18 h 124"/>
                    <a:gd name="T48" fmla="*/ 28 w 126"/>
                    <a:gd name="T49" fmla="*/ 10 h 124"/>
                    <a:gd name="T50" fmla="*/ 40 w 126"/>
                    <a:gd name="T51" fmla="*/ 4 h 124"/>
                    <a:gd name="T52" fmla="*/ 50 w 126"/>
                    <a:gd name="T53" fmla="*/ 0 h 124"/>
                    <a:gd name="T54" fmla="*/ 64 w 126"/>
                    <a:gd name="T55" fmla="*/ 0 h 124"/>
                    <a:gd name="T56" fmla="*/ 64 w 126"/>
                    <a:gd name="T57" fmla="*/ 0 h 124"/>
                    <a:gd name="T58" fmla="*/ 76 w 126"/>
                    <a:gd name="T59" fmla="*/ 0 h 124"/>
                    <a:gd name="T60" fmla="*/ 88 w 126"/>
                    <a:gd name="T61" fmla="*/ 4 h 124"/>
                    <a:gd name="T62" fmla="*/ 98 w 126"/>
                    <a:gd name="T63" fmla="*/ 10 h 124"/>
                    <a:gd name="T64" fmla="*/ 108 w 126"/>
                    <a:gd name="T65" fmla="*/ 18 h 124"/>
                    <a:gd name="T66" fmla="*/ 114 w 126"/>
                    <a:gd name="T67" fmla="*/ 28 h 124"/>
                    <a:gd name="T68" fmla="*/ 120 w 126"/>
                    <a:gd name="T69" fmla="*/ 38 h 124"/>
                    <a:gd name="T70" fmla="*/ 124 w 126"/>
                    <a:gd name="T71" fmla="*/ 50 h 124"/>
                    <a:gd name="T72" fmla="*/ 126 w 126"/>
                    <a:gd name="T73" fmla="*/ 62 h 124"/>
                    <a:gd name="T74" fmla="*/ 126 w 126"/>
                    <a:gd name="T75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6" h="124">
                      <a:moveTo>
                        <a:pt x="126" y="62"/>
                      </a:moveTo>
                      <a:lnTo>
                        <a:pt x="126" y="62"/>
                      </a:lnTo>
                      <a:lnTo>
                        <a:pt x="124" y="74"/>
                      </a:lnTo>
                      <a:lnTo>
                        <a:pt x="120" y="86"/>
                      </a:lnTo>
                      <a:lnTo>
                        <a:pt x="114" y="96"/>
                      </a:lnTo>
                      <a:lnTo>
                        <a:pt x="108" y="106"/>
                      </a:lnTo>
                      <a:lnTo>
                        <a:pt x="98" y="114"/>
                      </a:lnTo>
                      <a:lnTo>
                        <a:pt x="88" y="120"/>
                      </a:lnTo>
                      <a:lnTo>
                        <a:pt x="76" y="124"/>
                      </a:lnTo>
                      <a:lnTo>
                        <a:pt x="64" y="124"/>
                      </a:lnTo>
                      <a:lnTo>
                        <a:pt x="64" y="124"/>
                      </a:lnTo>
                      <a:lnTo>
                        <a:pt x="50" y="124"/>
                      </a:lnTo>
                      <a:lnTo>
                        <a:pt x="40" y="120"/>
                      </a:lnTo>
                      <a:lnTo>
                        <a:pt x="28" y="114"/>
                      </a:lnTo>
                      <a:lnTo>
                        <a:pt x="20" y="106"/>
                      </a:lnTo>
                      <a:lnTo>
                        <a:pt x="12" y="96"/>
                      </a:lnTo>
                      <a:lnTo>
                        <a:pt x="6" y="86"/>
                      </a:lnTo>
                      <a:lnTo>
                        <a:pt x="2" y="74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50"/>
                      </a:lnTo>
                      <a:lnTo>
                        <a:pt x="6" y="38"/>
                      </a:lnTo>
                      <a:lnTo>
                        <a:pt x="12" y="28"/>
                      </a:lnTo>
                      <a:lnTo>
                        <a:pt x="20" y="18"/>
                      </a:lnTo>
                      <a:lnTo>
                        <a:pt x="28" y="10"/>
                      </a:lnTo>
                      <a:lnTo>
                        <a:pt x="40" y="4"/>
                      </a:lnTo>
                      <a:lnTo>
                        <a:pt x="5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4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14" y="28"/>
                      </a:lnTo>
                      <a:lnTo>
                        <a:pt x="120" y="38"/>
                      </a:lnTo>
                      <a:lnTo>
                        <a:pt x="124" y="50"/>
                      </a:lnTo>
                      <a:lnTo>
                        <a:pt x="126" y="62"/>
                      </a:lnTo>
                      <a:lnTo>
                        <a:pt x="12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îŝḻiḓé"/>
                <p:cNvSpPr/>
                <p:nvPr/>
              </p:nvSpPr>
              <p:spPr bwMode="auto">
                <a:xfrm>
                  <a:off x="-2549525" y="2438400"/>
                  <a:ext cx="120650" cy="123825"/>
                </a:xfrm>
                <a:custGeom>
                  <a:avLst/>
                  <a:gdLst>
                    <a:gd name="T0" fmla="*/ 38 w 76"/>
                    <a:gd name="T1" fmla="*/ 0 h 78"/>
                    <a:gd name="T2" fmla="*/ 38 w 76"/>
                    <a:gd name="T3" fmla="*/ 0 h 78"/>
                    <a:gd name="T4" fmla="*/ 30 w 76"/>
                    <a:gd name="T5" fmla="*/ 2 h 78"/>
                    <a:gd name="T6" fmla="*/ 22 w 76"/>
                    <a:gd name="T7" fmla="*/ 4 h 78"/>
                    <a:gd name="T8" fmla="*/ 16 w 76"/>
                    <a:gd name="T9" fmla="*/ 8 h 78"/>
                    <a:gd name="T10" fmla="*/ 10 w 76"/>
                    <a:gd name="T11" fmla="*/ 12 h 78"/>
                    <a:gd name="T12" fmla="*/ 6 w 76"/>
                    <a:gd name="T13" fmla="*/ 18 h 78"/>
                    <a:gd name="T14" fmla="*/ 2 w 76"/>
                    <a:gd name="T15" fmla="*/ 24 h 78"/>
                    <a:gd name="T16" fmla="*/ 0 w 76"/>
                    <a:gd name="T17" fmla="*/ 32 h 78"/>
                    <a:gd name="T18" fmla="*/ 0 w 76"/>
                    <a:gd name="T19" fmla="*/ 38 h 78"/>
                    <a:gd name="T20" fmla="*/ 0 w 76"/>
                    <a:gd name="T21" fmla="*/ 38 h 78"/>
                    <a:gd name="T22" fmla="*/ 0 w 76"/>
                    <a:gd name="T23" fmla="*/ 46 h 78"/>
                    <a:gd name="T24" fmla="*/ 2 w 76"/>
                    <a:gd name="T25" fmla="*/ 54 h 78"/>
                    <a:gd name="T26" fmla="*/ 6 w 76"/>
                    <a:gd name="T27" fmla="*/ 60 h 78"/>
                    <a:gd name="T28" fmla="*/ 10 w 76"/>
                    <a:gd name="T29" fmla="*/ 66 h 78"/>
                    <a:gd name="T30" fmla="*/ 16 w 76"/>
                    <a:gd name="T31" fmla="*/ 70 h 78"/>
                    <a:gd name="T32" fmla="*/ 22 w 76"/>
                    <a:gd name="T33" fmla="*/ 74 h 78"/>
                    <a:gd name="T34" fmla="*/ 30 w 76"/>
                    <a:gd name="T35" fmla="*/ 76 h 78"/>
                    <a:gd name="T36" fmla="*/ 38 w 76"/>
                    <a:gd name="T37" fmla="*/ 78 h 78"/>
                    <a:gd name="T38" fmla="*/ 38 w 76"/>
                    <a:gd name="T39" fmla="*/ 78 h 78"/>
                    <a:gd name="T40" fmla="*/ 46 w 76"/>
                    <a:gd name="T41" fmla="*/ 76 h 78"/>
                    <a:gd name="T42" fmla="*/ 52 w 76"/>
                    <a:gd name="T43" fmla="*/ 74 h 78"/>
                    <a:gd name="T44" fmla="*/ 60 w 76"/>
                    <a:gd name="T45" fmla="*/ 70 h 78"/>
                    <a:gd name="T46" fmla="*/ 64 w 76"/>
                    <a:gd name="T47" fmla="*/ 66 h 78"/>
                    <a:gd name="T48" fmla="*/ 70 w 76"/>
                    <a:gd name="T49" fmla="*/ 60 h 78"/>
                    <a:gd name="T50" fmla="*/ 72 w 76"/>
                    <a:gd name="T51" fmla="*/ 54 h 78"/>
                    <a:gd name="T52" fmla="*/ 76 w 76"/>
                    <a:gd name="T53" fmla="*/ 46 h 78"/>
                    <a:gd name="T54" fmla="*/ 76 w 76"/>
                    <a:gd name="T55" fmla="*/ 38 h 78"/>
                    <a:gd name="T56" fmla="*/ 76 w 76"/>
                    <a:gd name="T57" fmla="*/ 38 h 78"/>
                    <a:gd name="T58" fmla="*/ 76 w 76"/>
                    <a:gd name="T59" fmla="*/ 32 h 78"/>
                    <a:gd name="T60" fmla="*/ 72 w 76"/>
                    <a:gd name="T61" fmla="*/ 24 h 78"/>
                    <a:gd name="T62" fmla="*/ 70 w 76"/>
                    <a:gd name="T63" fmla="*/ 18 h 78"/>
                    <a:gd name="T64" fmla="*/ 64 w 76"/>
                    <a:gd name="T65" fmla="*/ 12 h 78"/>
                    <a:gd name="T66" fmla="*/ 60 w 76"/>
                    <a:gd name="T67" fmla="*/ 8 h 78"/>
                    <a:gd name="T68" fmla="*/ 52 w 76"/>
                    <a:gd name="T69" fmla="*/ 4 h 78"/>
                    <a:gd name="T70" fmla="*/ 46 w 76"/>
                    <a:gd name="T71" fmla="*/ 2 h 78"/>
                    <a:gd name="T72" fmla="*/ 38 w 76"/>
                    <a:gd name="T73" fmla="*/ 0 h 78"/>
                    <a:gd name="T74" fmla="*/ 38 w 76"/>
                    <a:gd name="T75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8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2" y="4"/>
                      </a:lnTo>
                      <a:lnTo>
                        <a:pt x="16" y="8"/>
                      </a:lnTo>
                      <a:lnTo>
                        <a:pt x="10" y="12"/>
                      </a:lnTo>
                      <a:lnTo>
                        <a:pt x="6" y="18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4"/>
                      </a:lnTo>
                      <a:lnTo>
                        <a:pt x="6" y="60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2" y="74"/>
                      </a:lnTo>
                      <a:lnTo>
                        <a:pt x="30" y="76"/>
                      </a:lnTo>
                      <a:lnTo>
                        <a:pt x="38" y="78"/>
                      </a:lnTo>
                      <a:lnTo>
                        <a:pt x="38" y="78"/>
                      </a:lnTo>
                      <a:lnTo>
                        <a:pt x="46" y="76"/>
                      </a:lnTo>
                      <a:lnTo>
                        <a:pt x="52" y="74"/>
                      </a:lnTo>
                      <a:lnTo>
                        <a:pt x="60" y="70"/>
                      </a:lnTo>
                      <a:lnTo>
                        <a:pt x="64" y="66"/>
                      </a:lnTo>
                      <a:lnTo>
                        <a:pt x="70" y="60"/>
                      </a:lnTo>
                      <a:lnTo>
                        <a:pt x="72" y="54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2"/>
                      </a:lnTo>
                      <a:lnTo>
                        <a:pt x="72" y="24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60" y="8"/>
                      </a:lnTo>
                      <a:lnTo>
                        <a:pt x="52" y="4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iṥľiḓé"/>
                <p:cNvSpPr/>
                <p:nvPr/>
              </p:nvSpPr>
              <p:spPr bwMode="auto">
                <a:xfrm>
                  <a:off x="-3152775" y="2968625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8 w 76"/>
                    <a:gd name="T9" fmla="*/ 6 h 76"/>
                    <a:gd name="T10" fmla="*/ 12 w 76"/>
                    <a:gd name="T11" fmla="*/ 10 h 76"/>
                    <a:gd name="T12" fmla="*/ 6 w 76"/>
                    <a:gd name="T13" fmla="*/ 16 h 76"/>
                    <a:gd name="T14" fmla="*/ 4 w 76"/>
                    <a:gd name="T15" fmla="*/ 24 h 76"/>
                    <a:gd name="T16" fmla="*/ 2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2 w 76"/>
                    <a:gd name="T23" fmla="*/ 46 h 76"/>
                    <a:gd name="T24" fmla="*/ 4 w 76"/>
                    <a:gd name="T25" fmla="*/ 52 h 76"/>
                    <a:gd name="T26" fmla="*/ 6 w 76"/>
                    <a:gd name="T27" fmla="*/ 60 h 76"/>
                    <a:gd name="T28" fmla="*/ 12 w 76"/>
                    <a:gd name="T29" fmla="*/ 64 h 76"/>
                    <a:gd name="T30" fmla="*/ 18 w 76"/>
                    <a:gd name="T31" fmla="*/ 70 h 76"/>
                    <a:gd name="T32" fmla="*/ 24 w 76"/>
                    <a:gd name="T33" fmla="*/ 72 h 76"/>
                    <a:gd name="T34" fmla="*/ 30 w 76"/>
                    <a:gd name="T35" fmla="*/ 76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6 h 76"/>
                    <a:gd name="T42" fmla="*/ 54 w 76"/>
                    <a:gd name="T43" fmla="*/ 72 h 76"/>
                    <a:gd name="T44" fmla="*/ 60 w 76"/>
                    <a:gd name="T45" fmla="*/ 70 h 76"/>
                    <a:gd name="T46" fmla="*/ 66 w 76"/>
                    <a:gd name="T47" fmla="*/ 64 h 76"/>
                    <a:gd name="T48" fmla="*/ 70 w 76"/>
                    <a:gd name="T49" fmla="*/ 60 h 76"/>
                    <a:gd name="T50" fmla="*/ 74 w 76"/>
                    <a:gd name="T51" fmla="*/ 52 h 76"/>
                    <a:gd name="T52" fmla="*/ 76 w 76"/>
                    <a:gd name="T53" fmla="*/ 46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4 h 76"/>
                    <a:gd name="T62" fmla="*/ 70 w 76"/>
                    <a:gd name="T63" fmla="*/ 16 h 76"/>
                    <a:gd name="T64" fmla="*/ 66 w 76"/>
                    <a:gd name="T65" fmla="*/ 10 h 76"/>
                    <a:gd name="T66" fmla="*/ 60 w 76"/>
                    <a:gd name="T67" fmla="*/ 6 h 76"/>
                    <a:gd name="T68" fmla="*/ 54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18" y="70"/>
                      </a:lnTo>
                      <a:lnTo>
                        <a:pt x="24" y="72"/>
                      </a:lnTo>
                      <a:lnTo>
                        <a:pt x="30" y="76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6"/>
                      </a:lnTo>
                      <a:lnTo>
                        <a:pt x="54" y="72"/>
                      </a:lnTo>
                      <a:lnTo>
                        <a:pt x="60" y="70"/>
                      </a:lnTo>
                      <a:lnTo>
                        <a:pt x="66" y="64"/>
                      </a:lnTo>
                      <a:lnTo>
                        <a:pt x="70" y="60"/>
                      </a:lnTo>
                      <a:lnTo>
                        <a:pt x="74" y="52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66" y="10"/>
                      </a:lnTo>
                      <a:lnTo>
                        <a:pt x="60" y="6"/>
                      </a:lnTo>
                      <a:lnTo>
                        <a:pt x="54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şḷïde"/>
                <p:cNvSpPr/>
                <p:nvPr/>
              </p:nvSpPr>
              <p:spPr bwMode="auto">
                <a:xfrm>
                  <a:off x="-2514600" y="3117850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6 w 76"/>
                    <a:gd name="T9" fmla="*/ 6 h 76"/>
                    <a:gd name="T10" fmla="*/ 10 w 76"/>
                    <a:gd name="T11" fmla="*/ 10 h 76"/>
                    <a:gd name="T12" fmla="*/ 6 w 76"/>
                    <a:gd name="T13" fmla="*/ 16 h 76"/>
                    <a:gd name="T14" fmla="*/ 2 w 76"/>
                    <a:gd name="T15" fmla="*/ 22 h 76"/>
                    <a:gd name="T16" fmla="*/ 0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0 w 76"/>
                    <a:gd name="T23" fmla="*/ 44 h 76"/>
                    <a:gd name="T24" fmla="*/ 2 w 76"/>
                    <a:gd name="T25" fmla="*/ 52 h 76"/>
                    <a:gd name="T26" fmla="*/ 6 w 76"/>
                    <a:gd name="T27" fmla="*/ 58 h 76"/>
                    <a:gd name="T28" fmla="*/ 10 w 76"/>
                    <a:gd name="T29" fmla="*/ 64 h 76"/>
                    <a:gd name="T30" fmla="*/ 16 w 76"/>
                    <a:gd name="T31" fmla="*/ 68 h 76"/>
                    <a:gd name="T32" fmla="*/ 24 w 76"/>
                    <a:gd name="T33" fmla="*/ 72 h 76"/>
                    <a:gd name="T34" fmla="*/ 30 w 76"/>
                    <a:gd name="T35" fmla="*/ 74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4 h 76"/>
                    <a:gd name="T42" fmla="*/ 52 w 76"/>
                    <a:gd name="T43" fmla="*/ 72 h 76"/>
                    <a:gd name="T44" fmla="*/ 60 w 76"/>
                    <a:gd name="T45" fmla="*/ 68 h 76"/>
                    <a:gd name="T46" fmla="*/ 64 w 76"/>
                    <a:gd name="T47" fmla="*/ 64 h 76"/>
                    <a:gd name="T48" fmla="*/ 70 w 76"/>
                    <a:gd name="T49" fmla="*/ 58 h 76"/>
                    <a:gd name="T50" fmla="*/ 74 w 76"/>
                    <a:gd name="T51" fmla="*/ 52 h 76"/>
                    <a:gd name="T52" fmla="*/ 76 w 76"/>
                    <a:gd name="T53" fmla="*/ 44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2 h 76"/>
                    <a:gd name="T62" fmla="*/ 70 w 76"/>
                    <a:gd name="T63" fmla="*/ 16 h 76"/>
                    <a:gd name="T64" fmla="*/ 64 w 76"/>
                    <a:gd name="T65" fmla="*/ 10 h 76"/>
                    <a:gd name="T66" fmla="*/ 60 w 76"/>
                    <a:gd name="T67" fmla="*/ 6 h 76"/>
                    <a:gd name="T68" fmla="*/ 52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4" y="72"/>
                      </a:lnTo>
                      <a:lnTo>
                        <a:pt x="30" y="74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4"/>
                      </a:lnTo>
                      <a:lnTo>
                        <a:pt x="52" y="72"/>
                      </a:lnTo>
                      <a:lnTo>
                        <a:pt x="60" y="68"/>
                      </a:lnTo>
                      <a:lnTo>
                        <a:pt x="64" y="64"/>
                      </a:lnTo>
                      <a:lnTo>
                        <a:pt x="70" y="58"/>
                      </a:lnTo>
                      <a:lnTo>
                        <a:pt x="74" y="52"/>
                      </a:lnTo>
                      <a:lnTo>
                        <a:pt x="76" y="44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2"/>
                      </a:lnTo>
                      <a:lnTo>
                        <a:pt x="70" y="16"/>
                      </a:lnTo>
                      <a:lnTo>
                        <a:pt x="64" y="10"/>
                      </a:lnTo>
                      <a:lnTo>
                        <a:pt x="60" y="6"/>
                      </a:lnTo>
                      <a:lnTo>
                        <a:pt x="52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ŝ1iḑè"/>
                <p:cNvSpPr/>
                <p:nvPr/>
              </p:nvSpPr>
              <p:spPr bwMode="auto">
                <a:xfrm>
                  <a:off x="-3276600" y="2441575"/>
                  <a:ext cx="1085850" cy="958850"/>
                </a:xfrm>
                <a:custGeom>
                  <a:avLst/>
                  <a:gdLst>
                    <a:gd name="T0" fmla="*/ 480 w 684"/>
                    <a:gd name="T1" fmla="*/ 348 h 604"/>
                    <a:gd name="T2" fmla="*/ 424 w 684"/>
                    <a:gd name="T3" fmla="*/ 390 h 604"/>
                    <a:gd name="T4" fmla="*/ 460 w 684"/>
                    <a:gd name="T5" fmla="*/ 276 h 604"/>
                    <a:gd name="T6" fmla="*/ 416 w 684"/>
                    <a:gd name="T7" fmla="*/ 200 h 604"/>
                    <a:gd name="T8" fmla="*/ 316 w 684"/>
                    <a:gd name="T9" fmla="*/ 154 h 604"/>
                    <a:gd name="T10" fmla="*/ 392 w 684"/>
                    <a:gd name="T11" fmla="*/ 188 h 604"/>
                    <a:gd name="T12" fmla="*/ 304 w 684"/>
                    <a:gd name="T13" fmla="*/ 150 h 604"/>
                    <a:gd name="T14" fmla="*/ 262 w 684"/>
                    <a:gd name="T15" fmla="*/ 62 h 604"/>
                    <a:gd name="T16" fmla="*/ 200 w 684"/>
                    <a:gd name="T17" fmla="*/ 68 h 604"/>
                    <a:gd name="T18" fmla="*/ 190 w 684"/>
                    <a:gd name="T19" fmla="*/ 172 h 604"/>
                    <a:gd name="T20" fmla="*/ 360 w 684"/>
                    <a:gd name="T21" fmla="*/ 480 h 604"/>
                    <a:gd name="T22" fmla="*/ 446 w 684"/>
                    <a:gd name="T23" fmla="*/ 542 h 604"/>
                    <a:gd name="T24" fmla="*/ 502 w 684"/>
                    <a:gd name="T25" fmla="*/ 522 h 604"/>
                    <a:gd name="T26" fmla="*/ 540 w 684"/>
                    <a:gd name="T27" fmla="*/ 520 h 604"/>
                    <a:gd name="T28" fmla="*/ 526 w 684"/>
                    <a:gd name="T29" fmla="*/ 586 h 604"/>
                    <a:gd name="T30" fmla="*/ 490 w 684"/>
                    <a:gd name="T31" fmla="*/ 604 h 604"/>
                    <a:gd name="T32" fmla="*/ 368 w 684"/>
                    <a:gd name="T33" fmla="*/ 530 h 604"/>
                    <a:gd name="T34" fmla="*/ 244 w 684"/>
                    <a:gd name="T35" fmla="*/ 588 h 604"/>
                    <a:gd name="T36" fmla="*/ 170 w 684"/>
                    <a:gd name="T37" fmla="*/ 598 h 604"/>
                    <a:gd name="T38" fmla="*/ 144 w 684"/>
                    <a:gd name="T39" fmla="*/ 546 h 604"/>
                    <a:gd name="T40" fmla="*/ 188 w 684"/>
                    <a:gd name="T41" fmla="*/ 354 h 604"/>
                    <a:gd name="T42" fmla="*/ 150 w 684"/>
                    <a:gd name="T43" fmla="*/ 224 h 604"/>
                    <a:gd name="T44" fmla="*/ 68 w 684"/>
                    <a:gd name="T45" fmla="*/ 284 h 604"/>
                    <a:gd name="T46" fmla="*/ 76 w 684"/>
                    <a:gd name="T47" fmla="*/ 324 h 604"/>
                    <a:gd name="T48" fmla="*/ 32 w 684"/>
                    <a:gd name="T49" fmla="*/ 352 h 604"/>
                    <a:gd name="T50" fmla="*/ 0 w 684"/>
                    <a:gd name="T51" fmla="*/ 302 h 604"/>
                    <a:gd name="T52" fmla="*/ 26 w 684"/>
                    <a:gd name="T53" fmla="*/ 256 h 604"/>
                    <a:gd name="T54" fmla="*/ 170 w 684"/>
                    <a:gd name="T55" fmla="*/ 202 h 604"/>
                    <a:gd name="T56" fmla="*/ 150 w 684"/>
                    <a:gd name="T57" fmla="*/ 32 h 604"/>
                    <a:gd name="T58" fmla="*/ 178 w 684"/>
                    <a:gd name="T59" fmla="*/ 2 h 604"/>
                    <a:gd name="T60" fmla="*/ 268 w 684"/>
                    <a:gd name="T61" fmla="*/ 32 h 604"/>
                    <a:gd name="T62" fmla="*/ 392 w 684"/>
                    <a:gd name="T63" fmla="*/ 52 h 604"/>
                    <a:gd name="T64" fmla="*/ 434 w 684"/>
                    <a:gd name="T65" fmla="*/ 36 h 604"/>
                    <a:gd name="T66" fmla="*/ 376 w 684"/>
                    <a:gd name="T67" fmla="*/ 92 h 604"/>
                    <a:gd name="T68" fmla="*/ 450 w 684"/>
                    <a:gd name="T69" fmla="*/ 192 h 604"/>
                    <a:gd name="T70" fmla="*/ 498 w 684"/>
                    <a:gd name="T71" fmla="*/ 98 h 604"/>
                    <a:gd name="T72" fmla="*/ 540 w 684"/>
                    <a:gd name="T73" fmla="*/ 78 h 604"/>
                    <a:gd name="T74" fmla="*/ 552 w 684"/>
                    <a:gd name="T75" fmla="*/ 210 h 604"/>
                    <a:gd name="T76" fmla="*/ 678 w 684"/>
                    <a:gd name="T77" fmla="*/ 278 h 604"/>
                    <a:gd name="T78" fmla="*/ 680 w 684"/>
                    <a:gd name="T79" fmla="*/ 322 h 604"/>
                    <a:gd name="T80" fmla="*/ 606 w 684"/>
                    <a:gd name="T81" fmla="*/ 376 h 604"/>
                    <a:gd name="T82" fmla="*/ 290 w 684"/>
                    <a:gd name="T83" fmla="*/ 392 h 604"/>
                    <a:gd name="T84" fmla="*/ 424 w 684"/>
                    <a:gd name="T85" fmla="*/ 346 h 604"/>
                    <a:gd name="T86" fmla="*/ 434 w 684"/>
                    <a:gd name="T87" fmla="*/ 252 h 604"/>
                    <a:gd name="T88" fmla="*/ 282 w 684"/>
                    <a:gd name="T89" fmla="*/ 200 h 604"/>
                    <a:gd name="T90" fmla="*/ 246 w 684"/>
                    <a:gd name="T91" fmla="*/ 318 h 604"/>
                    <a:gd name="T92" fmla="*/ 510 w 684"/>
                    <a:gd name="T93" fmla="*/ 216 h 604"/>
                    <a:gd name="T94" fmla="*/ 506 w 684"/>
                    <a:gd name="T95" fmla="*/ 376 h 604"/>
                    <a:gd name="T96" fmla="*/ 612 w 684"/>
                    <a:gd name="T97" fmla="*/ 320 h 604"/>
                    <a:gd name="T98" fmla="*/ 602 w 684"/>
                    <a:gd name="T99" fmla="*/ 262 h 604"/>
                    <a:gd name="T100" fmla="*/ 510 w 684"/>
                    <a:gd name="T101" fmla="*/ 216 h 604"/>
                    <a:gd name="T102" fmla="*/ 268 w 684"/>
                    <a:gd name="T103" fmla="*/ 202 h 604"/>
                    <a:gd name="T104" fmla="*/ 224 w 684"/>
                    <a:gd name="T105" fmla="*/ 274 h 604"/>
                    <a:gd name="T106" fmla="*/ 224 w 684"/>
                    <a:gd name="T107" fmla="*/ 386 h 604"/>
                    <a:gd name="T108" fmla="*/ 218 w 684"/>
                    <a:gd name="T109" fmla="*/ 316 h 604"/>
                    <a:gd name="T110" fmla="*/ 230 w 684"/>
                    <a:gd name="T111" fmla="*/ 412 h 604"/>
                    <a:gd name="T112" fmla="*/ 174 w 684"/>
                    <a:gd name="T113" fmla="*/ 490 h 604"/>
                    <a:gd name="T114" fmla="*/ 210 w 684"/>
                    <a:gd name="T115" fmla="*/ 542 h 604"/>
                    <a:gd name="T116" fmla="*/ 306 w 684"/>
                    <a:gd name="T117" fmla="*/ 498 h 604"/>
                    <a:gd name="T118" fmla="*/ 342 w 684"/>
                    <a:gd name="T119" fmla="*/ 418 h 604"/>
                    <a:gd name="T120" fmla="*/ 360 w 684"/>
                    <a:gd name="T121" fmla="*/ 44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4" h="604">
                      <a:moveTo>
                        <a:pt x="424" y="390"/>
                      </a:moveTo>
                      <a:lnTo>
                        <a:pt x="424" y="390"/>
                      </a:lnTo>
                      <a:lnTo>
                        <a:pt x="460" y="386"/>
                      </a:lnTo>
                      <a:lnTo>
                        <a:pt x="492" y="380"/>
                      </a:lnTo>
                      <a:lnTo>
                        <a:pt x="492" y="380"/>
                      </a:lnTo>
                      <a:lnTo>
                        <a:pt x="480" y="348"/>
                      </a:lnTo>
                      <a:lnTo>
                        <a:pt x="466" y="316"/>
                      </a:lnTo>
                      <a:lnTo>
                        <a:pt x="466" y="316"/>
                      </a:lnTo>
                      <a:lnTo>
                        <a:pt x="442" y="360"/>
                      </a:lnTo>
                      <a:lnTo>
                        <a:pt x="442" y="360"/>
                      </a:lnTo>
                      <a:lnTo>
                        <a:pt x="424" y="390"/>
                      </a:lnTo>
                      <a:lnTo>
                        <a:pt x="424" y="390"/>
                      </a:lnTo>
                      <a:close/>
                      <a:moveTo>
                        <a:pt x="416" y="200"/>
                      </a:moveTo>
                      <a:lnTo>
                        <a:pt x="416" y="200"/>
                      </a:lnTo>
                      <a:lnTo>
                        <a:pt x="442" y="244"/>
                      </a:lnTo>
                      <a:lnTo>
                        <a:pt x="442" y="244"/>
                      </a:lnTo>
                      <a:lnTo>
                        <a:pt x="460" y="276"/>
                      </a:lnTo>
                      <a:lnTo>
                        <a:pt x="460" y="276"/>
                      </a:lnTo>
                      <a:lnTo>
                        <a:pt x="474" y="242"/>
                      </a:lnTo>
                      <a:lnTo>
                        <a:pt x="484" y="210"/>
                      </a:lnTo>
                      <a:lnTo>
                        <a:pt x="484" y="210"/>
                      </a:lnTo>
                      <a:lnTo>
                        <a:pt x="452" y="204"/>
                      </a:lnTo>
                      <a:lnTo>
                        <a:pt x="416" y="200"/>
                      </a:lnTo>
                      <a:lnTo>
                        <a:pt x="416" y="200"/>
                      </a:lnTo>
                      <a:close/>
                      <a:moveTo>
                        <a:pt x="392" y="188"/>
                      </a:moveTo>
                      <a:lnTo>
                        <a:pt x="392" y="188"/>
                      </a:lnTo>
                      <a:lnTo>
                        <a:pt x="368" y="154"/>
                      </a:lnTo>
                      <a:lnTo>
                        <a:pt x="342" y="124"/>
                      </a:lnTo>
                      <a:lnTo>
                        <a:pt x="342" y="124"/>
                      </a:lnTo>
                      <a:lnTo>
                        <a:pt x="316" y="154"/>
                      </a:lnTo>
                      <a:lnTo>
                        <a:pt x="292" y="188"/>
                      </a:lnTo>
                      <a:lnTo>
                        <a:pt x="292" y="188"/>
                      </a:lnTo>
                      <a:lnTo>
                        <a:pt x="342" y="186"/>
                      </a:lnTo>
                      <a:lnTo>
                        <a:pt x="342" y="186"/>
                      </a:lnTo>
                      <a:lnTo>
                        <a:pt x="392" y="188"/>
                      </a:lnTo>
                      <a:lnTo>
                        <a:pt x="392" y="188"/>
                      </a:lnTo>
                      <a:close/>
                      <a:moveTo>
                        <a:pt x="196" y="198"/>
                      </a:moveTo>
                      <a:lnTo>
                        <a:pt x="196" y="198"/>
                      </a:lnTo>
                      <a:lnTo>
                        <a:pt x="236" y="192"/>
                      </a:lnTo>
                      <a:lnTo>
                        <a:pt x="276" y="188"/>
                      </a:lnTo>
                      <a:lnTo>
                        <a:pt x="276" y="188"/>
                      </a:lnTo>
                      <a:lnTo>
                        <a:pt x="304" y="150"/>
                      </a:lnTo>
                      <a:lnTo>
                        <a:pt x="332" y="114"/>
                      </a:lnTo>
                      <a:lnTo>
                        <a:pt x="332" y="114"/>
                      </a:lnTo>
                      <a:lnTo>
                        <a:pt x="314" y="98"/>
                      </a:lnTo>
                      <a:lnTo>
                        <a:pt x="296" y="82"/>
                      </a:lnTo>
                      <a:lnTo>
                        <a:pt x="278" y="72"/>
                      </a:lnTo>
                      <a:lnTo>
                        <a:pt x="262" y="62"/>
                      </a:lnTo>
                      <a:lnTo>
                        <a:pt x="248" y="56"/>
                      </a:lnTo>
                      <a:lnTo>
                        <a:pt x="232" y="54"/>
                      </a:lnTo>
                      <a:lnTo>
                        <a:pt x="220" y="56"/>
                      </a:lnTo>
                      <a:lnTo>
                        <a:pt x="208" y="60"/>
                      </a:lnTo>
                      <a:lnTo>
                        <a:pt x="208" y="60"/>
                      </a:lnTo>
                      <a:lnTo>
                        <a:pt x="200" y="68"/>
                      </a:lnTo>
                      <a:lnTo>
                        <a:pt x="192" y="78"/>
                      </a:lnTo>
                      <a:lnTo>
                        <a:pt x="188" y="92"/>
                      </a:lnTo>
                      <a:lnTo>
                        <a:pt x="184" y="108"/>
                      </a:lnTo>
                      <a:lnTo>
                        <a:pt x="184" y="128"/>
                      </a:lnTo>
                      <a:lnTo>
                        <a:pt x="186" y="148"/>
                      </a:lnTo>
                      <a:lnTo>
                        <a:pt x="190" y="172"/>
                      </a:lnTo>
                      <a:lnTo>
                        <a:pt x="196" y="198"/>
                      </a:lnTo>
                      <a:lnTo>
                        <a:pt x="196" y="198"/>
                      </a:lnTo>
                      <a:close/>
                      <a:moveTo>
                        <a:pt x="408" y="416"/>
                      </a:moveTo>
                      <a:lnTo>
                        <a:pt x="408" y="416"/>
                      </a:lnTo>
                      <a:lnTo>
                        <a:pt x="384" y="450"/>
                      </a:lnTo>
                      <a:lnTo>
                        <a:pt x="360" y="480"/>
                      </a:lnTo>
                      <a:lnTo>
                        <a:pt x="360" y="480"/>
                      </a:lnTo>
                      <a:lnTo>
                        <a:pt x="378" y="498"/>
                      </a:lnTo>
                      <a:lnTo>
                        <a:pt x="396" y="514"/>
                      </a:lnTo>
                      <a:lnTo>
                        <a:pt x="414" y="526"/>
                      </a:lnTo>
                      <a:lnTo>
                        <a:pt x="430" y="536"/>
                      </a:lnTo>
                      <a:lnTo>
                        <a:pt x="446" y="542"/>
                      </a:lnTo>
                      <a:lnTo>
                        <a:pt x="460" y="544"/>
                      </a:lnTo>
                      <a:lnTo>
                        <a:pt x="474" y="544"/>
                      </a:lnTo>
                      <a:lnTo>
                        <a:pt x="486" y="538"/>
                      </a:lnTo>
                      <a:lnTo>
                        <a:pt x="486" y="538"/>
                      </a:lnTo>
                      <a:lnTo>
                        <a:pt x="494" y="532"/>
                      </a:lnTo>
                      <a:lnTo>
                        <a:pt x="502" y="522"/>
                      </a:lnTo>
                      <a:lnTo>
                        <a:pt x="502" y="522"/>
                      </a:lnTo>
                      <a:lnTo>
                        <a:pt x="510" y="524"/>
                      </a:lnTo>
                      <a:lnTo>
                        <a:pt x="518" y="524"/>
                      </a:lnTo>
                      <a:lnTo>
                        <a:pt x="518" y="524"/>
                      </a:lnTo>
                      <a:lnTo>
                        <a:pt x="530" y="524"/>
                      </a:lnTo>
                      <a:lnTo>
                        <a:pt x="540" y="520"/>
                      </a:lnTo>
                      <a:lnTo>
                        <a:pt x="540" y="520"/>
                      </a:lnTo>
                      <a:lnTo>
                        <a:pt x="540" y="546"/>
                      </a:lnTo>
                      <a:lnTo>
                        <a:pt x="538" y="558"/>
                      </a:lnTo>
                      <a:lnTo>
                        <a:pt x="534" y="570"/>
                      </a:lnTo>
                      <a:lnTo>
                        <a:pt x="532" y="578"/>
                      </a:lnTo>
                      <a:lnTo>
                        <a:pt x="526" y="586"/>
                      </a:lnTo>
                      <a:lnTo>
                        <a:pt x="520" y="594"/>
                      </a:lnTo>
                      <a:lnTo>
                        <a:pt x="514" y="598"/>
                      </a:lnTo>
                      <a:lnTo>
                        <a:pt x="514" y="598"/>
                      </a:lnTo>
                      <a:lnTo>
                        <a:pt x="506" y="602"/>
                      </a:lnTo>
                      <a:lnTo>
                        <a:pt x="498" y="604"/>
                      </a:lnTo>
                      <a:lnTo>
                        <a:pt x="490" y="604"/>
                      </a:lnTo>
                      <a:lnTo>
                        <a:pt x="480" y="604"/>
                      </a:lnTo>
                      <a:lnTo>
                        <a:pt x="460" y="598"/>
                      </a:lnTo>
                      <a:lnTo>
                        <a:pt x="440" y="588"/>
                      </a:lnTo>
                      <a:lnTo>
                        <a:pt x="416" y="572"/>
                      </a:lnTo>
                      <a:lnTo>
                        <a:pt x="392" y="552"/>
                      </a:lnTo>
                      <a:lnTo>
                        <a:pt x="368" y="530"/>
                      </a:lnTo>
                      <a:lnTo>
                        <a:pt x="342" y="502"/>
                      </a:lnTo>
                      <a:lnTo>
                        <a:pt x="342" y="502"/>
                      </a:lnTo>
                      <a:lnTo>
                        <a:pt x="316" y="530"/>
                      </a:lnTo>
                      <a:lnTo>
                        <a:pt x="292" y="552"/>
                      </a:lnTo>
                      <a:lnTo>
                        <a:pt x="268" y="572"/>
                      </a:lnTo>
                      <a:lnTo>
                        <a:pt x="244" y="588"/>
                      </a:lnTo>
                      <a:lnTo>
                        <a:pt x="224" y="598"/>
                      </a:lnTo>
                      <a:lnTo>
                        <a:pt x="204" y="604"/>
                      </a:lnTo>
                      <a:lnTo>
                        <a:pt x="194" y="604"/>
                      </a:lnTo>
                      <a:lnTo>
                        <a:pt x="186" y="604"/>
                      </a:lnTo>
                      <a:lnTo>
                        <a:pt x="178" y="602"/>
                      </a:lnTo>
                      <a:lnTo>
                        <a:pt x="170" y="598"/>
                      </a:lnTo>
                      <a:lnTo>
                        <a:pt x="170" y="598"/>
                      </a:lnTo>
                      <a:lnTo>
                        <a:pt x="162" y="592"/>
                      </a:lnTo>
                      <a:lnTo>
                        <a:pt x="156" y="584"/>
                      </a:lnTo>
                      <a:lnTo>
                        <a:pt x="150" y="572"/>
                      </a:lnTo>
                      <a:lnTo>
                        <a:pt x="146" y="560"/>
                      </a:lnTo>
                      <a:lnTo>
                        <a:pt x="144" y="546"/>
                      </a:lnTo>
                      <a:lnTo>
                        <a:pt x="144" y="530"/>
                      </a:lnTo>
                      <a:lnTo>
                        <a:pt x="144" y="512"/>
                      </a:lnTo>
                      <a:lnTo>
                        <a:pt x="146" y="492"/>
                      </a:lnTo>
                      <a:lnTo>
                        <a:pt x="154" y="450"/>
                      </a:lnTo>
                      <a:lnTo>
                        <a:pt x="168" y="404"/>
                      </a:lnTo>
                      <a:lnTo>
                        <a:pt x="188" y="354"/>
                      </a:lnTo>
                      <a:lnTo>
                        <a:pt x="210" y="302"/>
                      </a:lnTo>
                      <a:lnTo>
                        <a:pt x="210" y="302"/>
                      </a:lnTo>
                      <a:lnTo>
                        <a:pt x="190" y="258"/>
                      </a:lnTo>
                      <a:lnTo>
                        <a:pt x="174" y="218"/>
                      </a:lnTo>
                      <a:lnTo>
                        <a:pt x="174" y="218"/>
                      </a:lnTo>
                      <a:lnTo>
                        <a:pt x="150" y="224"/>
                      </a:lnTo>
                      <a:lnTo>
                        <a:pt x="130" y="232"/>
                      </a:lnTo>
                      <a:lnTo>
                        <a:pt x="110" y="242"/>
                      </a:lnTo>
                      <a:lnTo>
                        <a:pt x="94" y="252"/>
                      </a:lnTo>
                      <a:lnTo>
                        <a:pt x="82" y="262"/>
                      </a:lnTo>
                      <a:lnTo>
                        <a:pt x="74" y="272"/>
                      </a:lnTo>
                      <a:lnTo>
                        <a:pt x="68" y="284"/>
                      </a:lnTo>
                      <a:lnTo>
                        <a:pt x="66" y="296"/>
                      </a:lnTo>
                      <a:lnTo>
                        <a:pt x="66" y="296"/>
                      </a:lnTo>
                      <a:lnTo>
                        <a:pt x="66" y="304"/>
                      </a:lnTo>
                      <a:lnTo>
                        <a:pt x="68" y="310"/>
                      </a:lnTo>
                      <a:lnTo>
                        <a:pt x="76" y="324"/>
                      </a:lnTo>
                      <a:lnTo>
                        <a:pt x="76" y="324"/>
                      </a:lnTo>
                      <a:lnTo>
                        <a:pt x="68" y="332"/>
                      </a:lnTo>
                      <a:lnTo>
                        <a:pt x="62" y="342"/>
                      </a:lnTo>
                      <a:lnTo>
                        <a:pt x="58" y="354"/>
                      </a:lnTo>
                      <a:lnTo>
                        <a:pt x="56" y="366"/>
                      </a:lnTo>
                      <a:lnTo>
                        <a:pt x="56" y="366"/>
                      </a:lnTo>
                      <a:lnTo>
                        <a:pt x="32" y="352"/>
                      </a:lnTo>
                      <a:lnTo>
                        <a:pt x="22" y="344"/>
                      </a:lnTo>
                      <a:lnTo>
                        <a:pt x="14" y="336"/>
                      </a:lnTo>
                      <a:lnTo>
                        <a:pt x="8" y="328"/>
                      </a:lnTo>
                      <a:lnTo>
                        <a:pt x="4" y="320"/>
                      </a:lnTo>
                      <a:lnTo>
                        <a:pt x="0" y="310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0" y="294"/>
                      </a:lnTo>
                      <a:lnTo>
                        <a:pt x="2" y="286"/>
                      </a:lnTo>
                      <a:lnTo>
                        <a:pt x="6" y="278"/>
                      </a:lnTo>
                      <a:lnTo>
                        <a:pt x="12" y="272"/>
                      </a:lnTo>
                      <a:lnTo>
                        <a:pt x="26" y="256"/>
                      </a:lnTo>
                      <a:lnTo>
                        <a:pt x="46" y="244"/>
                      </a:lnTo>
                      <a:lnTo>
                        <a:pt x="70" y="232"/>
                      </a:lnTo>
                      <a:lnTo>
                        <a:pt x="100" y="220"/>
                      </a:lnTo>
                      <a:lnTo>
                        <a:pt x="132" y="210"/>
                      </a:lnTo>
                      <a:lnTo>
                        <a:pt x="170" y="202"/>
                      </a:lnTo>
                      <a:lnTo>
                        <a:pt x="170" y="202"/>
                      </a:lnTo>
                      <a:lnTo>
                        <a:pt x="158" y="166"/>
                      </a:lnTo>
                      <a:lnTo>
                        <a:pt x="150" y="134"/>
                      </a:lnTo>
                      <a:lnTo>
                        <a:pt x="146" y="102"/>
                      </a:lnTo>
                      <a:lnTo>
                        <a:pt x="144" y="74"/>
                      </a:lnTo>
                      <a:lnTo>
                        <a:pt x="146" y="52"/>
                      </a:lnTo>
                      <a:lnTo>
                        <a:pt x="150" y="32"/>
                      </a:lnTo>
                      <a:lnTo>
                        <a:pt x="154" y="22"/>
                      </a:lnTo>
                      <a:lnTo>
                        <a:pt x="158" y="16"/>
                      </a:lnTo>
                      <a:lnTo>
                        <a:pt x="164" y="10"/>
                      </a:lnTo>
                      <a:lnTo>
                        <a:pt x="170" y="6"/>
                      </a:lnTo>
                      <a:lnTo>
                        <a:pt x="170" y="6"/>
                      </a:lnTo>
                      <a:lnTo>
                        <a:pt x="178" y="2"/>
                      </a:lnTo>
                      <a:lnTo>
                        <a:pt x="186" y="0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24" y="6"/>
                      </a:lnTo>
                      <a:lnTo>
                        <a:pt x="244" y="16"/>
                      </a:lnTo>
                      <a:lnTo>
                        <a:pt x="268" y="32"/>
                      </a:lnTo>
                      <a:lnTo>
                        <a:pt x="292" y="52"/>
                      </a:lnTo>
                      <a:lnTo>
                        <a:pt x="316" y="74"/>
                      </a:lnTo>
                      <a:lnTo>
                        <a:pt x="342" y="102"/>
                      </a:lnTo>
                      <a:lnTo>
                        <a:pt x="342" y="102"/>
                      </a:lnTo>
                      <a:lnTo>
                        <a:pt x="368" y="76"/>
                      </a:lnTo>
                      <a:lnTo>
                        <a:pt x="392" y="52"/>
                      </a:lnTo>
                      <a:lnTo>
                        <a:pt x="416" y="32"/>
                      </a:lnTo>
                      <a:lnTo>
                        <a:pt x="438" y="18"/>
                      </a:lnTo>
                      <a:lnTo>
                        <a:pt x="438" y="18"/>
                      </a:lnTo>
                      <a:lnTo>
                        <a:pt x="436" y="26"/>
                      </a:lnTo>
                      <a:lnTo>
                        <a:pt x="434" y="36"/>
                      </a:lnTo>
                      <a:lnTo>
                        <a:pt x="434" y="36"/>
                      </a:lnTo>
                      <a:lnTo>
                        <a:pt x="436" y="46"/>
                      </a:lnTo>
                      <a:lnTo>
                        <a:pt x="438" y="56"/>
                      </a:lnTo>
                      <a:lnTo>
                        <a:pt x="438" y="56"/>
                      </a:lnTo>
                      <a:lnTo>
                        <a:pt x="418" y="64"/>
                      </a:lnTo>
                      <a:lnTo>
                        <a:pt x="398" y="76"/>
                      </a:lnTo>
                      <a:lnTo>
                        <a:pt x="376" y="92"/>
                      </a:lnTo>
                      <a:lnTo>
                        <a:pt x="352" y="114"/>
                      </a:lnTo>
                      <a:lnTo>
                        <a:pt x="352" y="114"/>
                      </a:lnTo>
                      <a:lnTo>
                        <a:pt x="380" y="150"/>
                      </a:lnTo>
                      <a:lnTo>
                        <a:pt x="408" y="188"/>
                      </a:lnTo>
                      <a:lnTo>
                        <a:pt x="408" y="188"/>
                      </a:lnTo>
                      <a:lnTo>
                        <a:pt x="450" y="192"/>
                      </a:lnTo>
                      <a:lnTo>
                        <a:pt x="488" y="198"/>
                      </a:lnTo>
                      <a:lnTo>
                        <a:pt x="488" y="198"/>
                      </a:lnTo>
                      <a:lnTo>
                        <a:pt x="496" y="168"/>
                      </a:lnTo>
                      <a:lnTo>
                        <a:pt x="500" y="142"/>
                      </a:lnTo>
                      <a:lnTo>
                        <a:pt x="500" y="118"/>
                      </a:lnTo>
                      <a:lnTo>
                        <a:pt x="498" y="98"/>
                      </a:lnTo>
                      <a:lnTo>
                        <a:pt x="498" y="98"/>
                      </a:lnTo>
                      <a:lnTo>
                        <a:pt x="510" y="96"/>
                      </a:lnTo>
                      <a:lnTo>
                        <a:pt x="522" y="92"/>
                      </a:lnTo>
                      <a:lnTo>
                        <a:pt x="532" y="86"/>
                      </a:lnTo>
                      <a:lnTo>
                        <a:pt x="540" y="78"/>
                      </a:lnTo>
                      <a:lnTo>
                        <a:pt x="540" y="78"/>
                      </a:lnTo>
                      <a:lnTo>
                        <a:pt x="538" y="106"/>
                      </a:lnTo>
                      <a:lnTo>
                        <a:pt x="534" y="136"/>
                      </a:lnTo>
                      <a:lnTo>
                        <a:pt x="526" y="168"/>
                      </a:lnTo>
                      <a:lnTo>
                        <a:pt x="516" y="202"/>
                      </a:lnTo>
                      <a:lnTo>
                        <a:pt x="516" y="202"/>
                      </a:lnTo>
                      <a:lnTo>
                        <a:pt x="552" y="210"/>
                      </a:lnTo>
                      <a:lnTo>
                        <a:pt x="584" y="220"/>
                      </a:lnTo>
                      <a:lnTo>
                        <a:pt x="614" y="232"/>
                      </a:lnTo>
                      <a:lnTo>
                        <a:pt x="638" y="244"/>
                      </a:lnTo>
                      <a:lnTo>
                        <a:pt x="658" y="256"/>
                      </a:lnTo>
                      <a:lnTo>
                        <a:pt x="672" y="272"/>
                      </a:lnTo>
                      <a:lnTo>
                        <a:pt x="678" y="278"/>
                      </a:lnTo>
                      <a:lnTo>
                        <a:pt x="682" y="286"/>
                      </a:lnTo>
                      <a:lnTo>
                        <a:pt x="684" y="294"/>
                      </a:lnTo>
                      <a:lnTo>
                        <a:pt x="684" y="302"/>
                      </a:lnTo>
                      <a:lnTo>
                        <a:pt x="684" y="302"/>
                      </a:lnTo>
                      <a:lnTo>
                        <a:pt x="684" y="312"/>
                      </a:lnTo>
                      <a:lnTo>
                        <a:pt x="680" y="322"/>
                      </a:lnTo>
                      <a:lnTo>
                        <a:pt x="672" y="332"/>
                      </a:lnTo>
                      <a:lnTo>
                        <a:pt x="664" y="342"/>
                      </a:lnTo>
                      <a:lnTo>
                        <a:pt x="652" y="352"/>
                      </a:lnTo>
                      <a:lnTo>
                        <a:pt x="638" y="360"/>
                      </a:lnTo>
                      <a:lnTo>
                        <a:pt x="622" y="368"/>
                      </a:lnTo>
                      <a:lnTo>
                        <a:pt x="606" y="376"/>
                      </a:lnTo>
                      <a:lnTo>
                        <a:pt x="564" y="390"/>
                      </a:lnTo>
                      <a:lnTo>
                        <a:pt x="518" y="402"/>
                      </a:lnTo>
                      <a:lnTo>
                        <a:pt x="464" y="410"/>
                      </a:lnTo>
                      <a:lnTo>
                        <a:pt x="408" y="416"/>
                      </a:lnTo>
                      <a:lnTo>
                        <a:pt x="408" y="416"/>
                      </a:lnTo>
                      <a:close/>
                      <a:moveTo>
                        <a:pt x="290" y="392"/>
                      </a:moveTo>
                      <a:lnTo>
                        <a:pt x="290" y="392"/>
                      </a:lnTo>
                      <a:lnTo>
                        <a:pt x="344" y="394"/>
                      </a:lnTo>
                      <a:lnTo>
                        <a:pt x="344" y="394"/>
                      </a:lnTo>
                      <a:lnTo>
                        <a:pt x="394" y="392"/>
                      </a:lnTo>
                      <a:lnTo>
                        <a:pt x="394" y="392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40" y="318"/>
                      </a:lnTo>
                      <a:lnTo>
                        <a:pt x="454" y="288"/>
                      </a:lnTo>
                      <a:lnTo>
                        <a:pt x="454" y="288"/>
                      </a:lnTo>
                      <a:lnTo>
                        <a:pt x="434" y="252"/>
                      </a:lnTo>
                      <a:lnTo>
                        <a:pt x="434" y="252"/>
                      </a:lnTo>
                      <a:lnTo>
                        <a:pt x="418" y="224"/>
                      </a:lnTo>
                      <a:lnTo>
                        <a:pt x="400" y="200"/>
                      </a:lnTo>
                      <a:lnTo>
                        <a:pt x="400" y="200"/>
                      </a:lnTo>
                      <a:lnTo>
                        <a:pt x="344" y="198"/>
                      </a:lnTo>
                      <a:lnTo>
                        <a:pt x="344" y="198"/>
                      </a:lnTo>
                      <a:lnTo>
                        <a:pt x="282" y="200"/>
                      </a:lnTo>
                      <a:lnTo>
                        <a:pt x="282" y="200"/>
                      </a:lnTo>
                      <a:lnTo>
                        <a:pt x="252" y="248"/>
                      </a:lnTo>
                      <a:lnTo>
                        <a:pt x="252" y="248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46" y="318"/>
                      </a:lnTo>
                      <a:lnTo>
                        <a:pt x="262" y="350"/>
                      </a:lnTo>
                      <a:lnTo>
                        <a:pt x="262" y="350"/>
                      </a:lnTo>
                      <a:lnTo>
                        <a:pt x="290" y="392"/>
                      </a:lnTo>
                      <a:lnTo>
                        <a:pt x="290" y="392"/>
                      </a:lnTo>
                      <a:close/>
                      <a:moveTo>
                        <a:pt x="510" y="216"/>
                      </a:moveTo>
                      <a:lnTo>
                        <a:pt x="510" y="216"/>
                      </a:lnTo>
                      <a:lnTo>
                        <a:pt x="494" y="258"/>
                      </a:lnTo>
                      <a:lnTo>
                        <a:pt x="474" y="302"/>
                      </a:lnTo>
                      <a:lnTo>
                        <a:pt x="474" y="302"/>
                      </a:lnTo>
                      <a:lnTo>
                        <a:pt x="490" y="340"/>
                      </a:lnTo>
                      <a:lnTo>
                        <a:pt x="506" y="376"/>
                      </a:lnTo>
                      <a:lnTo>
                        <a:pt x="506" y="376"/>
                      </a:lnTo>
                      <a:lnTo>
                        <a:pt x="530" y="370"/>
                      </a:lnTo>
                      <a:lnTo>
                        <a:pt x="552" y="360"/>
                      </a:lnTo>
                      <a:lnTo>
                        <a:pt x="572" y="352"/>
                      </a:lnTo>
                      <a:lnTo>
                        <a:pt x="588" y="342"/>
                      </a:lnTo>
                      <a:lnTo>
                        <a:pt x="602" y="332"/>
                      </a:lnTo>
                      <a:lnTo>
                        <a:pt x="612" y="320"/>
                      </a:lnTo>
                      <a:lnTo>
                        <a:pt x="618" y="308"/>
                      </a:lnTo>
                      <a:lnTo>
                        <a:pt x="620" y="296"/>
                      </a:lnTo>
                      <a:lnTo>
                        <a:pt x="620" y="296"/>
                      </a:lnTo>
                      <a:lnTo>
                        <a:pt x="618" y="284"/>
                      </a:lnTo>
                      <a:lnTo>
                        <a:pt x="612" y="272"/>
                      </a:lnTo>
                      <a:lnTo>
                        <a:pt x="602" y="262"/>
                      </a:lnTo>
                      <a:lnTo>
                        <a:pt x="590" y="250"/>
                      </a:lnTo>
                      <a:lnTo>
                        <a:pt x="574" y="242"/>
                      </a:lnTo>
                      <a:lnTo>
                        <a:pt x="556" y="232"/>
                      </a:lnTo>
                      <a:lnTo>
                        <a:pt x="534" y="224"/>
                      </a:lnTo>
                      <a:lnTo>
                        <a:pt x="510" y="216"/>
                      </a:lnTo>
                      <a:lnTo>
                        <a:pt x="510" y="216"/>
                      </a:lnTo>
                      <a:close/>
                      <a:moveTo>
                        <a:pt x="224" y="274"/>
                      </a:moveTo>
                      <a:lnTo>
                        <a:pt x="224" y="27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68" y="202"/>
                      </a:lnTo>
                      <a:lnTo>
                        <a:pt x="268" y="202"/>
                      </a:lnTo>
                      <a:lnTo>
                        <a:pt x="234" y="206"/>
                      </a:lnTo>
                      <a:lnTo>
                        <a:pt x="200" y="212"/>
                      </a:lnTo>
                      <a:lnTo>
                        <a:pt x="200" y="212"/>
                      </a:lnTo>
                      <a:lnTo>
                        <a:pt x="212" y="242"/>
                      </a:lnTo>
                      <a:lnTo>
                        <a:pt x="224" y="274"/>
                      </a:lnTo>
                      <a:lnTo>
                        <a:pt x="224" y="274"/>
                      </a:lnTo>
                      <a:close/>
                      <a:moveTo>
                        <a:pt x="218" y="316"/>
                      </a:moveTo>
                      <a:lnTo>
                        <a:pt x="218" y="316"/>
                      </a:lnTo>
                      <a:lnTo>
                        <a:pt x="204" y="348"/>
                      </a:lnTo>
                      <a:lnTo>
                        <a:pt x="192" y="380"/>
                      </a:lnTo>
                      <a:lnTo>
                        <a:pt x="192" y="380"/>
                      </a:lnTo>
                      <a:lnTo>
                        <a:pt x="224" y="386"/>
                      </a:lnTo>
                      <a:lnTo>
                        <a:pt x="260" y="390"/>
                      </a:lnTo>
                      <a:lnTo>
                        <a:pt x="260" y="390"/>
                      </a:lnTo>
                      <a:lnTo>
                        <a:pt x="242" y="360"/>
                      </a:lnTo>
                      <a:lnTo>
                        <a:pt x="242" y="360"/>
                      </a:lnTo>
                      <a:lnTo>
                        <a:pt x="218" y="316"/>
                      </a:lnTo>
                      <a:lnTo>
                        <a:pt x="218" y="316"/>
                      </a:lnTo>
                      <a:close/>
                      <a:moveTo>
                        <a:pt x="324" y="480"/>
                      </a:moveTo>
                      <a:lnTo>
                        <a:pt x="324" y="480"/>
                      </a:lnTo>
                      <a:lnTo>
                        <a:pt x="300" y="450"/>
                      </a:lnTo>
                      <a:lnTo>
                        <a:pt x="276" y="416"/>
                      </a:lnTo>
                      <a:lnTo>
                        <a:pt x="276" y="416"/>
                      </a:lnTo>
                      <a:lnTo>
                        <a:pt x="230" y="412"/>
                      </a:lnTo>
                      <a:lnTo>
                        <a:pt x="184" y="404"/>
                      </a:lnTo>
                      <a:lnTo>
                        <a:pt x="184" y="404"/>
                      </a:lnTo>
                      <a:lnTo>
                        <a:pt x="180" y="430"/>
                      </a:lnTo>
                      <a:lnTo>
                        <a:pt x="176" y="452"/>
                      </a:lnTo>
                      <a:lnTo>
                        <a:pt x="174" y="472"/>
                      </a:lnTo>
                      <a:lnTo>
                        <a:pt x="174" y="490"/>
                      </a:lnTo>
                      <a:lnTo>
                        <a:pt x="178" y="506"/>
                      </a:lnTo>
                      <a:lnTo>
                        <a:pt x="182" y="520"/>
                      </a:lnTo>
                      <a:lnTo>
                        <a:pt x="190" y="530"/>
                      </a:lnTo>
                      <a:lnTo>
                        <a:pt x="198" y="538"/>
                      </a:lnTo>
                      <a:lnTo>
                        <a:pt x="198" y="538"/>
                      </a:lnTo>
                      <a:lnTo>
                        <a:pt x="210" y="542"/>
                      </a:lnTo>
                      <a:lnTo>
                        <a:pt x="224" y="544"/>
                      </a:lnTo>
                      <a:lnTo>
                        <a:pt x="238" y="540"/>
                      </a:lnTo>
                      <a:lnTo>
                        <a:pt x="254" y="534"/>
                      </a:lnTo>
                      <a:lnTo>
                        <a:pt x="270" y="526"/>
                      </a:lnTo>
                      <a:lnTo>
                        <a:pt x="288" y="514"/>
                      </a:lnTo>
                      <a:lnTo>
                        <a:pt x="306" y="498"/>
                      </a:lnTo>
                      <a:lnTo>
                        <a:pt x="324" y="480"/>
                      </a:lnTo>
                      <a:lnTo>
                        <a:pt x="324" y="480"/>
                      </a:lnTo>
                      <a:close/>
                      <a:moveTo>
                        <a:pt x="378" y="418"/>
                      </a:moveTo>
                      <a:lnTo>
                        <a:pt x="378" y="418"/>
                      </a:lnTo>
                      <a:lnTo>
                        <a:pt x="342" y="418"/>
                      </a:lnTo>
                      <a:lnTo>
                        <a:pt x="342" y="418"/>
                      </a:lnTo>
                      <a:lnTo>
                        <a:pt x="306" y="418"/>
                      </a:lnTo>
                      <a:lnTo>
                        <a:pt x="306" y="418"/>
                      </a:lnTo>
                      <a:lnTo>
                        <a:pt x="324" y="440"/>
                      </a:lnTo>
                      <a:lnTo>
                        <a:pt x="342" y="462"/>
                      </a:lnTo>
                      <a:lnTo>
                        <a:pt x="342" y="462"/>
                      </a:lnTo>
                      <a:lnTo>
                        <a:pt x="360" y="440"/>
                      </a:lnTo>
                      <a:lnTo>
                        <a:pt x="378" y="418"/>
                      </a:lnTo>
                      <a:lnTo>
                        <a:pt x="378" y="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íş1íḓè"/>
              <p:cNvSpPr/>
              <p:nvPr/>
            </p:nvSpPr>
            <p:spPr bwMode="auto">
              <a:xfrm>
                <a:off x="4950834" y="1965611"/>
                <a:ext cx="2363036" cy="2045389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Sḻíďe"/>
            <p:cNvGrpSpPr/>
            <p:nvPr/>
          </p:nvGrpSpPr>
          <p:grpSpPr>
            <a:xfrm>
              <a:off x="1124991" y="1910318"/>
              <a:ext cx="2120758" cy="1835676"/>
              <a:chOff x="1124991" y="2072147"/>
              <a:chExt cx="2120758" cy="1835676"/>
            </a:xfrm>
          </p:grpSpPr>
          <p:sp>
            <p:nvSpPr>
              <p:cNvPr id="32" name="îśľîḑe"/>
              <p:cNvSpPr/>
              <p:nvPr/>
            </p:nvSpPr>
            <p:spPr bwMode="auto">
              <a:xfrm>
                <a:off x="1186797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3" name="íš1ïḍé"/>
              <p:cNvGrpSpPr/>
              <p:nvPr/>
            </p:nvGrpSpPr>
            <p:grpSpPr>
              <a:xfrm>
                <a:off x="1900953" y="2539420"/>
                <a:ext cx="568863" cy="897788"/>
                <a:chOff x="-3248025" y="803275"/>
                <a:chExt cx="669925" cy="1057275"/>
              </a:xfrm>
              <a:solidFill>
                <a:schemeClr val="bg1"/>
              </a:solidFill>
            </p:grpSpPr>
            <p:sp>
              <p:nvSpPr>
                <p:cNvPr id="35" name="îşlïḋé"/>
                <p:cNvSpPr/>
                <p:nvPr/>
              </p:nvSpPr>
              <p:spPr bwMode="auto">
                <a:xfrm>
                  <a:off x="-2940050" y="1489075"/>
                  <a:ext cx="361950" cy="53975"/>
                </a:xfrm>
                <a:custGeom>
                  <a:avLst/>
                  <a:gdLst>
                    <a:gd name="T0" fmla="*/ 228 w 228"/>
                    <a:gd name="T1" fmla="*/ 24 h 34"/>
                    <a:gd name="T2" fmla="*/ 228 w 228"/>
                    <a:gd name="T3" fmla="*/ 24 h 34"/>
                    <a:gd name="T4" fmla="*/ 228 w 228"/>
                    <a:gd name="T5" fmla="*/ 28 h 34"/>
                    <a:gd name="T6" fmla="*/ 224 w 228"/>
                    <a:gd name="T7" fmla="*/ 32 h 34"/>
                    <a:gd name="T8" fmla="*/ 222 w 228"/>
                    <a:gd name="T9" fmla="*/ 34 h 34"/>
                    <a:gd name="T10" fmla="*/ 218 w 228"/>
                    <a:gd name="T11" fmla="*/ 34 h 34"/>
                    <a:gd name="T12" fmla="*/ 12 w 228"/>
                    <a:gd name="T13" fmla="*/ 34 h 34"/>
                    <a:gd name="T14" fmla="*/ 12 w 228"/>
                    <a:gd name="T15" fmla="*/ 34 h 34"/>
                    <a:gd name="T16" fmla="*/ 8 w 228"/>
                    <a:gd name="T17" fmla="*/ 34 h 34"/>
                    <a:gd name="T18" fmla="*/ 4 w 228"/>
                    <a:gd name="T19" fmla="*/ 32 h 34"/>
                    <a:gd name="T20" fmla="*/ 2 w 228"/>
                    <a:gd name="T21" fmla="*/ 28 h 34"/>
                    <a:gd name="T22" fmla="*/ 0 w 228"/>
                    <a:gd name="T23" fmla="*/ 24 h 34"/>
                    <a:gd name="T24" fmla="*/ 0 w 228"/>
                    <a:gd name="T25" fmla="*/ 10 h 34"/>
                    <a:gd name="T26" fmla="*/ 0 w 228"/>
                    <a:gd name="T27" fmla="*/ 10 h 34"/>
                    <a:gd name="T28" fmla="*/ 2 w 228"/>
                    <a:gd name="T29" fmla="*/ 6 h 34"/>
                    <a:gd name="T30" fmla="*/ 4 w 228"/>
                    <a:gd name="T31" fmla="*/ 2 h 34"/>
                    <a:gd name="T32" fmla="*/ 8 w 228"/>
                    <a:gd name="T33" fmla="*/ 0 h 34"/>
                    <a:gd name="T34" fmla="*/ 12 w 228"/>
                    <a:gd name="T35" fmla="*/ 0 h 34"/>
                    <a:gd name="T36" fmla="*/ 218 w 228"/>
                    <a:gd name="T37" fmla="*/ 0 h 34"/>
                    <a:gd name="T38" fmla="*/ 218 w 228"/>
                    <a:gd name="T39" fmla="*/ 0 h 34"/>
                    <a:gd name="T40" fmla="*/ 222 w 228"/>
                    <a:gd name="T41" fmla="*/ 0 h 34"/>
                    <a:gd name="T42" fmla="*/ 224 w 228"/>
                    <a:gd name="T43" fmla="*/ 2 h 34"/>
                    <a:gd name="T44" fmla="*/ 228 w 228"/>
                    <a:gd name="T45" fmla="*/ 6 h 34"/>
                    <a:gd name="T46" fmla="*/ 228 w 228"/>
                    <a:gd name="T47" fmla="*/ 10 h 34"/>
                    <a:gd name="T48" fmla="*/ 228 w 228"/>
                    <a:gd name="T49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8" h="34">
                      <a:moveTo>
                        <a:pt x="228" y="24"/>
                      </a:moveTo>
                      <a:lnTo>
                        <a:pt x="228" y="24"/>
                      </a:lnTo>
                      <a:lnTo>
                        <a:pt x="228" y="28"/>
                      </a:lnTo>
                      <a:lnTo>
                        <a:pt x="224" y="32"/>
                      </a:lnTo>
                      <a:lnTo>
                        <a:pt x="222" y="34"/>
                      </a:lnTo>
                      <a:lnTo>
                        <a:pt x="218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8" y="34"/>
                      </a:lnTo>
                      <a:lnTo>
                        <a:pt x="4" y="32"/>
                      </a:lnTo>
                      <a:lnTo>
                        <a:pt x="2" y="28"/>
                      </a:lnTo>
                      <a:lnTo>
                        <a:pt x="0" y="2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8" y="6"/>
                      </a:lnTo>
                      <a:lnTo>
                        <a:pt x="228" y="10"/>
                      </a:lnTo>
                      <a:lnTo>
                        <a:pt x="2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ṣḷidé"/>
                <p:cNvSpPr/>
                <p:nvPr/>
              </p:nvSpPr>
              <p:spPr bwMode="auto">
                <a:xfrm>
                  <a:off x="-2841625" y="1279525"/>
                  <a:ext cx="158750" cy="107950"/>
                </a:xfrm>
                <a:custGeom>
                  <a:avLst/>
                  <a:gdLst>
                    <a:gd name="T0" fmla="*/ 88 w 100"/>
                    <a:gd name="T1" fmla="*/ 28 h 68"/>
                    <a:gd name="T2" fmla="*/ 88 w 100"/>
                    <a:gd name="T3" fmla="*/ 28 h 68"/>
                    <a:gd name="T4" fmla="*/ 94 w 100"/>
                    <a:gd name="T5" fmla="*/ 24 h 68"/>
                    <a:gd name="T6" fmla="*/ 98 w 100"/>
                    <a:gd name="T7" fmla="*/ 18 h 68"/>
                    <a:gd name="T8" fmla="*/ 100 w 100"/>
                    <a:gd name="T9" fmla="*/ 12 h 68"/>
                    <a:gd name="T10" fmla="*/ 98 w 100"/>
                    <a:gd name="T11" fmla="*/ 6 h 68"/>
                    <a:gd name="T12" fmla="*/ 98 w 100"/>
                    <a:gd name="T13" fmla="*/ 6 h 68"/>
                    <a:gd name="T14" fmla="*/ 94 w 100"/>
                    <a:gd name="T15" fmla="*/ 2 h 68"/>
                    <a:gd name="T16" fmla="*/ 88 w 100"/>
                    <a:gd name="T17" fmla="*/ 0 h 68"/>
                    <a:gd name="T18" fmla="*/ 80 w 100"/>
                    <a:gd name="T19" fmla="*/ 0 h 68"/>
                    <a:gd name="T20" fmla="*/ 74 w 100"/>
                    <a:gd name="T21" fmla="*/ 2 h 68"/>
                    <a:gd name="T22" fmla="*/ 10 w 100"/>
                    <a:gd name="T23" fmla="*/ 38 h 68"/>
                    <a:gd name="T24" fmla="*/ 10 w 100"/>
                    <a:gd name="T25" fmla="*/ 38 h 68"/>
                    <a:gd name="T26" fmla="*/ 4 w 100"/>
                    <a:gd name="T27" fmla="*/ 44 h 68"/>
                    <a:gd name="T28" fmla="*/ 2 w 100"/>
                    <a:gd name="T29" fmla="*/ 50 h 68"/>
                    <a:gd name="T30" fmla="*/ 0 w 100"/>
                    <a:gd name="T31" fmla="*/ 56 h 68"/>
                    <a:gd name="T32" fmla="*/ 2 w 100"/>
                    <a:gd name="T33" fmla="*/ 62 h 68"/>
                    <a:gd name="T34" fmla="*/ 2 w 100"/>
                    <a:gd name="T35" fmla="*/ 62 h 68"/>
                    <a:gd name="T36" fmla="*/ 6 w 100"/>
                    <a:gd name="T37" fmla="*/ 66 h 68"/>
                    <a:gd name="T38" fmla="*/ 12 w 100"/>
                    <a:gd name="T39" fmla="*/ 68 h 68"/>
                    <a:gd name="T40" fmla="*/ 18 w 100"/>
                    <a:gd name="T41" fmla="*/ 66 h 68"/>
                    <a:gd name="T42" fmla="*/ 26 w 100"/>
                    <a:gd name="T43" fmla="*/ 64 h 68"/>
                    <a:gd name="T44" fmla="*/ 88 w 100"/>
                    <a:gd name="T45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68">
                      <a:moveTo>
                        <a:pt x="88" y="28"/>
                      </a:moveTo>
                      <a:lnTo>
                        <a:pt x="88" y="28"/>
                      </a:lnTo>
                      <a:lnTo>
                        <a:pt x="94" y="24"/>
                      </a:lnTo>
                      <a:lnTo>
                        <a:pt x="98" y="18"/>
                      </a:lnTo>
                      <a:lnTo>
                        <a:pt x="100" y="12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2"/>
                      </a:lnTo>
                      <a:lnTo>
                        <a:pt x="88" y="0"/>
                      </a:lnTo>
                      <a:lnTo>
                        <a:pt x="80" y="0"/>
                      </a:lnTo>
                      <a:lnTo>
                        <a:pt x="74" y="2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4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66"/>
                      </a:lnTo>
                      <a:lnTo>
                        <a:pt x="12" y="68"/>
                      </a:lnTo>
                      <a:lnTo>
                        <a:pt x="18" y="66"/>
                      </a:lnTo>
                      <a:lnTo>
                        <a:pt x="26" y="64"/>
                      </a:lnTo>
                      <a:lnTo>
                        <a:pt x="8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ṣļîḋé"/>
                <p:cNvSpPr/>
                <p:nvPr/>
              </p:nvSpPr>
              <p:spPr bwMode="auto">
                <a:xfrm>
                  <a:off x="-3095625" y="803275"/>
                  <a:ext cx="101600" cy="79375"/>
                </a:xfrm>
                <a:custGeom>
                  <a:avLst/>
                  <a:gdLst>
                    <a:gd name="T0" fmla="*/ 58 w 64"/>
                    <a:gd name="T1" fmla="*/ 28 h 50"/>
                    <a:gd name="T2" fmla="*/ 58 w 64"/>
                    <a:gd name="T3" fmla="*/ 28 h 50"/>
                    <a:gd name="T4" fmla="*/ 62 w 64"/>
                    <a:gd name="T5" fmla="*/ 24 h 50"/>
                    <a:gd name="T6" fmla="*/ 64 w 64"/>
                    <a:gd name="T7" fmla="*/ 20 h 50"/>
                    <a:gd name="T8" fmla="*/ 64 w 64"/>
                    <a:gd name="T9" fmla="*/ 16 h 50"/>
                    <a:gd name="T10" fmla="*/ 62 w 64"/>
                    <a:gd name="T11" fmla="*/ 12 h 50"/>
                    <a:gd name="T12" fmla="*/ 58 w 64"/>
                    <a:gd name="T13" fmla="*/ 4 h 50"/>
                    <a:gd name="T14" fmla="*/ 58 w 64"/>
                    <a:gd name="T15" fmla="*/ 4 h 50"/>
                    <a:gd name="T16" fmla="*/ 54 w 64"/>
                    <a:gd name="T17" fmla="*/ 2 h 50"/>
                    <a:gd name="T18" fmla="*/ 50 w 64"/>
                    <a:gd name="T19" fmla="*/ 0 h 50"/>
                    <a:gd name="T20" fmla="*/ 46 w 64"/>
                    <a:gd name="T21" fmla="*/ 0 h 50"/>
                    <a:gd name="T22" fmla="*/ 42 w 64"/>
                    <a:gd name="T23" fmla="*/ 0 h 50"/>
                    <a:gd name="T24" fmla="*/ 4 w 64"/>
                    <a:gd name="T25" fmla="*/ 22 h 50"/>
                    <a:gd name="T26" fmla="*/ 4 w 64"/>
                    <a:gd name="T27" fmla="*/ 22 h 50"/>
                    <a:gd name="T28" fmla="*/ 2 w 64"/>
                    <a:gd name="T29" fmla="*/ 26 h 50"/>
                    <a:gd name="T30" fmla="*/ 0 w 64"/>
                    <a:gd name="T31" fmla="*/ 30 h 50"/>
                    <a:gd name="T32" fmla="*/ 0 w 64"/>
                    <a:gd name="T33" fmla="*/ 34 h 50"/>
                    <a:gd name="T34" fmla="*/ 0 w 64"/>
                    <a:gd name="T35" fmla="*/ 38 h 50"/>
                    <a:gd name="T36" fmla="*/ 4 w 64"/>
                    <a:gd name="T37" fmla="*/ 46 h 50"/>
                    <a:gd name="T38" fmla="*/ 4 w 64"/>
                    <a:gd name="T39" fmla="*/ 46 h 50"/>
                    <a:gd name="T40" fmla="*/ 8 w 64"/>
                    <a:gd name="T41" fmla="*/ 48 h 50"/>
                    <a:gd name="T42" fmla="*/ 12 w 64"/>
                    <a:gd name="T43" fmla="*/ 50 h 50"/>
                    <a:gd name="T44" fmla="*/ 16 w 64"/>
                    <a:gd name="T45" fmla="*/ 50 h 50"/>
                    <a:gd name="T46" fmla="*/ 20 w 64"/>
                    <a:gd name="T47" fmla="*/ 50 h 50"/>
                    <a:gd name="T48" fmla="*/ 58 w 64"/>
                    <a:gd name="T49" fmla="*/ 2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4" h="50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62" y="24"/>
                      </a:lnTo>
                      <a:lnTo>
                        <a:pt x="64" y="20"/>
                      </a:lnTo>
                      <a:lnTo>
                        <a:pt x="64" y="16"/>
                      </a:lnTo>
                      <a:lnTo>
                        <a:pt x="62" y="12"/>
                      </a:lnTo>
                      <a:lnTo>
                        <a:pt x="58" y="4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8" y="48"/>
                      </a:lnTo>
                      <a:lnTo>
                        <a:pt x="12" y="50"/>
                      </a:lnTo>
                      <a:lnTo>
                        <a:pt x="16" y="50"/>
                      </a:lnTo>
                      <a:lnTo>
                        <a:pt x="20" y="50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ṣ1îḓé"/>
                <p:cNvSpPr/>
                <p:nvPr/>
              </p:nvSpPr>
              <p:spPr bwMode="auto">
                <a:xfrm>
                  <a:off x="-3130550" y="1771650"/>
                  <a:ext cx="396875" cy="88900"/>
                </a:xfrm>
                <a:custGeom>
                  <a:avLst/>
                  <a:gdLst>
                    <a:gd name="T0" fmla="*/ 250 w 250"/>
                    <a:gd name="T1" fmla="*/ 42 h 56"/>
                    <a:gd name="T2" fmla="*/ 250 w 250"/>
                    <a:gd name="T3" fmla="*/ 42 h 56"/>
                    <a:gd name="T4" fmla="*/ 248 w 250"/>
                    <a:gd name="T5" fmla="*/ 48 h 56"/>
                    <a:gd name="T6" fmla="*/ 244 w 250"/>
                    <a:gd name="T7" fmla="*/ 52 h 56"/>
                    <a:gd name="T8" fmla="*/ 240 w 250"/>
                    <a:gd name="T9" fmla="*/ 56 h 56"/>
                    <a:gd name="T10" fmla="*/ 234 w 250"/>
                    <a:gd name="T11" fmla="*/ 56 h 56"/>
                    <a:gd name="T12" fmla="*/ 14 w 250"/>
                    <a:gd name="T13" fmla="*/ 56 h 56"/>
                    <a:gd name="T14" fmla="*/ 14 w 250"/>
                    <a:gd name="T15" fmla="*/ 56 h 56"/>
                    <a:gd name="T16" fmla="*/ 8 w 250"/>
                    <a:gd name="T17" fmla="*/ 56 h 56"/>
                    <a:gd name="T18" fmla="*/ 4 w 250"/>
                    <a:gd name="T19" fmla="*/ 52 h 56"/>
                    <a:gd name="T20" fmla="*/ 0 w 250"/>
                    <a:gd name="T21" fmla="*/ 48 h 56"/>
                    <a:gd name="T22" fmla="*/ 0 w 250"/>
                    <a:gd name="T23" fmla="*/ 42 h 56"/>
                    <a:gd name="T24" fmla="*/ 0 w 250"/>
                    <a:gd name="T25" fmla="*/ 42 h 56"/>
                    <a:gd name="T26" fmla="*/ 0 w 250"/>
                    <a:gd name="T27" fmla="*/ 36 h 56"/>
                    <a:gd name="T28" fmla="*/ 6 w 250"/>
                    <a:gd name="T29" fmla="*/ 30 h 56"/>
                    <a:gd name="T30" fmla="*/ 12 w 250"/>
                    <a:gd name="T31" fmla="*/ 24 h 56"/>
                    <a:gd name="T32" fmla="*/ 22 w 250"/>
                    <a:gd name="T33" fmla="*/ 18 h 56"/>
                    <a:gd name="T34" fmla="*/ 46 w 250"/>
                    <a:gd name="T35" fmla="*/ 8 h 56"/>
                    <a:gd name="T36" fmla="*/ 74 w 250"/>
                    <a:gd name="T37" fmla="*/ 0 h 56"/>
                    <a:gd name="T38" fmla="*/ 74 w 250"/>
                    <a:gd name="T39" fmla="*/ 0 h 56"/>
                    <a:gd name="T40" fmla="*/ 84 w 250"/>
                    <a:gd name="T41" fmla="*/ 12 h 56"/>
                    <a:gd name="T42" fmla="*/ 96 w 250"/>
                    <a:gd name="T43" fmla="*/ 22 h 56"/>
                    <a:gd name="T44" fmla="*/ 112 w 250"/>
                    <a:gd name="T45" fmla="*/ 28 h 56"/>
                    <a:gd name="T46" fmla="*/ 128 w 250"/>
                    <a:gd name="T47" fmla="*/ 30 h 56"/>
                    <a:gd name="T48" fmla="*/ 128 w 250"/>
                    <a:gd name="T49" fmla="*/ 30 h 56"/>
                    <a:gd name="T50" fmla="*/ 144 w 250"/>
                    <a:gd name="T51" fmla="*/ 28 h 56"/>
                    <a:gd name="T52" fmla="*/ 158 w 250"/>
                    <a:gd name="T53" fmla="*/ 22 h 56"/>
                    <a:gd name="T54" fmla="*/ 172 w 250"/>
                    <a:gd name="T55" fmla="*/ 12 h 56"/>
                    <a:gd name="T56" fmla="*/ 180 w 250"/>
                    <a:gd name="T57" fmla="*/ 0 h 56"/>
                    <a:gd name="T58" fmla="*/ 180 w 250"/>
                    <a:gd name="T59" fmla="*/ 0 h 56"/>
                    <a:gd name="T60" fmla="*/ 208 w 250"/>
                    <a:gd name="T61" fmla="*/ 10 h 56"/>
                    <a:gd name="T62" fmla="*/ 230 w 250"/>
                    <a:gd name="T63" fmla="*/ 20 h 56"/>
                    <a:gd name="T64" fmla="*/ 238 w 250"/>
                    <a:gd name="T65" fmla="*/ 26 h 56"/>
                    <a:gd name="T66" fmla="*/ 244 w 250"/>
                    <a:gd name="T67" fmla="*/ 32 h 56"/>
                    <a:gd name="T68" fmla="*/ 248 w 250"/>
                    <a:gd name="T69" fmla="*/ 36 h 56"/>
                    <a:gd name="T70" fmla="*/ 250 w 250"/>
                    <a:gd name="T71" fmla="*/ 42 h 56"/>
                    <a:gd name="T72" fmla="*/ 250 w 250"/>
                    <a:gd name="T73" fmla="*/ 4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0" h="56">
                      <a:moveTo>
                        <a:pt x="250" y="42"/>
                      </a:moveTo>
                      <a:lnTo>
                        <a:pt x="250" y="42"/>
                      </a:lnTo>
                      <a:lnTo>
                        <a:pt x="248" y="48"/>
                      </a:lnTo>
                      <a:lnTo>
                        <a:pt x="244" y="52"/>
                      </a:lnTo>
                      <a:lnTo>
                        <a:pt x="240" y="56"/>
                      </a:lnTo>
                      <a:lnTo>
                        <a:pt x="234" y="56"/>
                      </a:lnTo>
                      <a:lnTo>
                        <a:pt x="14" y="56"/>
                      </a:lnTo>
                      <a:lnTo>
                        <a:pt x="14" y="56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22" y="18"/>
                      </a:lnTo>
                      <a:lnTo>
                        <a:pt x="46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84" y="12"/>
                      </a:lnTo>
                      <a:lnTo>
                        <a:pt x="96" y="22"/>
                      </a:lnTo>
                      <a:lnTo>
                        <a:pt x="112" y="28"/>
                      </a:lnTo>
                      <a:lnTo>
                        <a:pt x="128" y="30"/>
                      </a:lnTo>
                      <a:lnTo>
                        <a:pt x="128" y="30"/>
                      </a:lnTo>
                      <a:lnTo>
                        <a:pt x="144" y="28"/>
                      </a:lnTo>
                      <a:lnTo>
                        <a:pt x="158" y="22"/>
                      </a:lnTo>
                      <a:lnTo>
                        <a:pt x="172" y="12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208" y="10"/>
                      </a:lnTo>
                      <a:lnTo>
                        <a:pt x="230" y="20"/>
                      </a:lnTo>
                      <a:lnTo>
                        <a:pt x="238" y="26"/>
                      </a:lnTo>
                      <a:lnTo>
                        <a:pt x="244" y="32"/>
                      </a:lnTo>
                      <a:lnTo>
                        <a:pt x="248" y="36"/>
                      </a:lnTo>
                      <a:lnTo>
                        <a:pt x="250" y="42"/>
                      </a:lnTo>
                      <a:lnTo>
                        <a:pt x="25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ŝḻiḑè"/>
                <p:cNvSpPr/>
                <p:nvPr/>
              </p:nvSpPr>
              <p:spPr bwMode="auto">
                <a:xfrm>
                  <a:off x="-2994025" y="1657350"/>
                  <a:ext cx="133350" cy="133350"/>
                </a:xfrm>
                <a:custGeom>
                  <a:avLst/>
                  <a:gdLst>
                    <a:gd name="T0" fmla="*/ 42 w 84"/>
                    <a:gd name="T1" fmla="*/ 0 h 84"/>
                    <a:gd name="T2" fmla="*/ 42 w 84"/>
                    <a:gd name="T3" fmla="*/ 0 h 84"/>
                    <a:gd name="T4" fmla="*/ 34 w 84"/>
                    <a:gd name="T5" fmla="*/ 2 h 84"/>
                    <a:gd name="T6" fmla="*/ 26 w 84"/>
                    <a:gd name="T7" fmla="*/ 4 h 84"/>
                    <a:gd name="T8" fmla="*/ 18 w 84"/>
                    <a:gd name="T9" fmla="*/ 8 h 84"/>
                    <a:gd name="T10" fmla="*/ 12 w 84"/>
                    <a:gd name="T11" fmla="*/ 12 h 84"/>
                    <a:gd name="T12" fmla="*/ 8 w 84"/>
                    <a:gd name="T13" fmla="*/ 18 h 84"/>
                    <a:gd name="T14" fmla="*/ 4 w 84"/>
                    <a:gd name="T15" fmla="*/ 26 h 84"/>
                    <a:gd name="T16" fmla="*/ 2 w 84"/>
                    <a:gd name="T17" fmla="*/ 34 h 84"/>
                    <a:gd name="T18" fmla="*/ 0 w 84"/>
                    <a:gd name="T19" fmla="*/ 42 h 84"/>
                    <a:gd name="T20" fmla="*/ 0 w 84"/>
                    <a:gd name="T21" fmla="*/ 42 h 84"/>
                    <a:gd name="T22" fmla="*/ 2 w 84"/>
                    <a:gd name="T23" fmla="*/ 50 h 84"/>
                    <a:gd name="T24" fmla="*/ 4 w 84"/>
                    <a:gd name="T25" fmla="*/ 58 h 84"/>
                    <a:gd name="T26" fmla="*/ 8 w 84"/>
                    <a:gd name="T27" fmla="*/ 64 h 84"/>
                    <a:gd name="T28" fmla="*/ 12 w 84"/>
                    <a:gd name="T29" fmla="*/ 70 h 84"/>
                    <a:gd name="T30" fmla="*/ 18 w 84"/>
                    <a:gd name="T31" fmla="*/ 76 h 84"/>
                    <a:gd name="T32" fmla="*/ 26 w 84"/>
                    <a:gd name="T33" fmla="*/ 80 h 84"/>
                    <a:gd name="T34" fmla="*/ 34 w 84"/>
                    <a:gd name="T35" fmla="*/ 82 h 84"/>
                    <a:gd name="T36" fmla="*/ 42 w 84"/>
                    <a:gd name="T37" fmla="*/ 84 h 84"/>
                    <a:gd name="T38" fmla="*/ 42 w 84"/>
                    <a:gd name="T39" fmla="*/ 84 h 84"/>
                    <a:gd name="T40" fmla="*/ 50 w 84"/>
                    <a:gd name="T41" fmla="*/ 82 h 84"/>
                    <a:gd name="T42" fmla="*/ 58 w 84"/>
                    <a:gd name="T43" fmla="*/ 80 h 84"/>
                    <a:gd name="T44" fmla="*/ 66 w 84"/>
                    <a:gd name="T45" fmla="*/ 76 h 84"/>
                    <a:gd name="T46" fmla="*/ 72 w 84"/>
                    <a:gd name="T47" fmla="*/ 70 h 84"/>
                    <a:gd name="T48" fmla="*/ 76 w 84"/>
                    <a:gd name="T49" fmla="*/ 64 h 84"/>
                    <a:gd name="T50" fmla="*/ 80 w 84"/>
                    <a:gd name="T51" fmla="*/ 58 h 84"/>
                    <a:gd name="T52" fmla="*/ 82 w 84"/>
                    <a:gd name="T53" fmla="*/ 50 h 84"/>
                    <a:gd name="T54" fmla="*/ 84 w 84"/>
                    <a:gd name="T55" fmla="*/ 42 h 84"/>
                    <a:gd name="T56" fmla="*/ 84 w 84"/>
                    <a:gd name="T57" fmla="*/ 42 h 84"/>
                    <a:gd name="T58" fmla="*/ 82 w 84"/>
                    <a:gd name="T59" fmla="*/ 34 h 84"/>
                    <a:gd name="T60" fmla="*/ 80 w 84"/>
                    <a:gd name="T61" fmla="*/ 26 h 84"/>
                    <a:gd name="T62" fmla="*/ 76 w 84"/>
                    <a:gd name="T63" fmla="*/ 18 h 84"/>
                    <a:gd name="T64" fmla="*/ 72 w 84"/>
                    <a:gd name="T65" fmla="*/ 12 h 84"/>
                    <a:gd name="T66" fmla="*/ 66 w 84"/>
                    <a:gd name="T67" fmla="*/ 8 h 84"/>
                    <a:gd name="T68" fmla="*/ 58 w 84"/>
                    <a:gd name="T69" fmla="*/ 4 h 84"/>
                    <a:gd name="T70" fmla="*/ 50 w 84"/>
                    <a:gd name="T71" fmla="*/ 2 h 84"/>
                    <a:gd name="T72" fmla="*/ 42 w 84"/>
                    <a:gd name="T73" fmla="*/ 0 h 84"/>
                    <a:gd name="T74" fmla="*/ 42 w 84"/>
                    <a:gd name="T7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6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50"/>
                      </a:lnTo>
                      <a:lnTo>
                        <a:pt x="4" y="58"/>
                      </a:lnTo>
                      <a:lnTo>
                        <a:pt x="8" y="64"/>
                      </a:lnTo>
                      <a:lnTo>
                        <a:pt x="12" y="70"/>
                      </a:lnTo>
                      <a:lnTo>
                        <a:pt x="18" y="76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2" y="84"/>
                      </a:lnTo>
                      <a:lnTo>
                        <a:pt x="42" y="84"/>
                      </a:lnTo>
                      <a:lnTo>
                        <a:pt x="50" y="82"/>
                      </a:lnTo>
                      <a:lnTo>
                        <a:pt x="58" y="80"/>
                      </a:lnTo>
                      <a:lnTo>
                        <a:pt x="66" y="76"/>
                      </a:lnTo>
                      <a:lnTo>
                        <a:pt x="72" y="70"/>
                      </a:lnTo>
                      <a:lnTo>
                        <a:pt x="76" y="64"/>
                      </a:lnTo>
                      <a:lnTo>
                        <a:pt x="80" y="58"/>
                      </a:lnTo>
                      <a:lnTo>
                        <a:pt x="82" y="50"/>
                      </a:lnTo>
                      <a:lnTo>
                        <a:pt x="84" y="42"/>
                      </a:lnTo>
                      <a:lnTo>
                        <a:pt x="84" y="42"/>
                      </a:lnTo>
                      <a:lnTo>
                        <a:pt x="82" y="34"/>
                      </a:lnTo>
                      <a:lnTo>
                        <a:pt x="80" y="26"/>
                      </a:lnTo>
                      <a:lnTo>
                        <a:pt x="76" y="18"/>
                      </a:lnTo>
                      <a:lnTo>
                        <a:pt x="72" y="12"/>
                      </a:lnTo>
                      <a:lnTo>
                        <a:pt x="66" y="8"/>
                      </a:lnTo>
                      <a:lnTo>
                        <a:pt x="58" y="4"/>
                      </a:lnTo>
                      <a:lnTo>
                        <a:pt x="50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ṧľîḋe"/>
                <p:cNvSpPr/>
                <p:nvPr/>
              </p:nvSpPr>
              <p:spPr bwMode="auto">
                <a:xfrm>
                  <a:off x="-3248025" y="854075"/>
                  <a:ext cx="584200" cy="847725"/>
                </a:xfrm>
                <a:custGeom>
                  <a:avLst/>
                  <a:gdLst>
                    <a:gd name="T0" fmla="*/ 358 w 368"/>
                    <a:gd name="T1" fmla="*/ 470 h 534"/>
                    <a:gd name="T2" fmla="*/ 322 w 368"/>
                    <a:gd name="T3" fmla="*/ 504 h 534"/>
                    <a:gd name="T4" fmla="*/ 278 w 368"/>
                    <a:gd name="T5" fmla="*/ 528 h 534"/>
                    <a:gd name="T6" fmla="*/ 258 w 368"/>
                    <a:gd name="T7" fmla="*/ 524 h 534"/>
                    <a:gd name="T8" fmla="*/ 240 w 368"/>
                    <a:gd name="T9" fmla="*/ 500 h 534"/>
                    <a:gd name="T10" fmla="*/ 212 w 368"/>
                    <a:gd name="T11" fmla="*/ 488 h 534"/>
                    <a:gd name="T12" fmla="*/ 192 w 368"/>
                    <a:gd name="T13" fmla="*/ 488 h 534"/>
                    <a:gd name="T14" fmla="*/ 164 w 368"/>
                    <a:gd name="T15" fmla="*/ 500 h 534"/>
                    <a:gd name="T16" fmla="*/ 146 w 368"/>
                    <a:gd name="T17" fmla="*/ 524 h 534"/>
                    <a:gd name="T18" fmla="*/ 128 w 368"/>
                    <a:gd name="T19" fmla="*/ 530 h 534"/>
                    <a:gd name="T20" fmla="*/ 86 w 368"/>
                    <a:gd name="T21" fmla="*/ 506 h 534"/>
                    <a:gd name="T22" fmla="*/ 50 w 368"/>
                    <a:gd name="T23" fmla="*/ 474 h 534"/>
                    <a:gd name="T24" fmla="*/ 22 w 368"/>
                    <a:gd name="T25" fmla="*/ 436 h 534"/>
                    <a:gd name="T26" fmla="*/ 6 w 368"/>
                    <a:gd name="T27" fmla="*/ 390 h 534"/>
                    <a:gd name="T28" fmla="*/ 0 w 368"/>
                    <a:gd name="T29" fmla="*/ 342 h 534"/>
                    <a:gd name="T30" fmla="*/ 2 w 368"/>
                    <a:gd name="T31" fmla="*/ 306 h 534"/>
                    <a:gd name="T32" fmla="*/ 18 w 368"/>
                    <a:gd name="T33" fmla="*/ 258 h 534"/>
                    <a:gd name="T34" fmla="*/ 42 w 368"/>
                    <a:gd name="T35" fmla="*/ 216 h 534"/>
                    <a:gd name="T36" fmla="*/ 78 w 368"/>
                    <a:gd name="T37" fmla="*/ 182 h 534"/>
                    <a:gd name="T38" fmla="*/ 120 w 368"/>
                    <a:gd name="T39" fmla="*/ 156 h 534"/>
                    <a:gd name="T40" fmla="*/ 106 w 368"/>
                    <a:gd name="T41" fmla="*/ 66 h 534"/>
                    <a:gd name="T42" fmla="*/ 104 w 368"/>
                    <a:gd name="T43" fmla="*/ 52 h 534"/>
                    <a:gd name="T44" fmla="*/ 174 w 368"/>
                    <a:gd name="T45" fmla="*/ 4 h 534"/>
                    <a:gd name="T46" fmla="*/ 190 w 368"/>
                    <a:gd name="T47" fmla="*/ 2 h 534"/>
                    <a:gd name="T48" fmla="*/ 328 w 368"/>
                    <a:gd name="T49" fmla="*/ 228 h 534"/>
                    <a:gd name="T50" fmla="*/ 330 w 368"/>
                    <a:gd name="T51" fmla="*/ 244 h 534"/>
                    <a:gd name="T52" fmla="*/ 258 w 368"/>
                    <a:gd name="T53" fmla="*/ 292 h 534"/>
                    <a:gd name="T54" fmla="*/ 244 w 368"/>
                    <a:gd name="T55" fmla="*/ 294 h 534"/>
                    <a:gd name="T56" fmla="*/ 180 w 368"/>
                    <a:gd name="T57" fmla="*/ 196 h 534"/>
                    <a:gd name="T58" fmla="*/ 154 w 368"/>
                    <a:gd name="T59" fmla="*/ 200 h 534"/>
                    <a:gd name="T60" fmla="*/ 92 w 368"/>
                    <a:gd name="T61" fmla="*/ 238 h 534"/>
                    <a:gd name="T62" fmla="*/ 62 w 368"/>
                    <a:gd name="T63" fmla="*/ 290 h 534"/>
                    <a:gd name="T64" fmla="*/ 56 w 368"/>
                    <a:gd name="T65" fmla="*/ 328 h 534"/>
                    <a:gd name="T66" fmla="*/ 58 w 368"/>
                    <a:gd name="T67" fmla="*/ 356 h 534"/>
                    <a:gd name="T68" fmla="*/ 72 w 368"/>
                    <a:gd name="T69" fmla="*/ 392 h 534"/>
                    <a:gd name="T70" fmla="*/ 96 w 368"/>
                    <a:gd name="T71" fmla="*/ 424 h 534"/>
                    <a:gd name="T72" fmla="*/ 126 w 368"/>
                    <a:gd name="T73" fmla="*/ 446 h 534"/>
                    <a:gd name="T74" fmla="*/ 162 w 368"/>
                    <a:gd name="T75" fmla="*/ 460 h 534"/>
                    <a:gd name="T76" fmla="*/ 190 w 368"/>
                    <a:gd name="T77" fmla="*/ 462 h 534"/>
                    <a:gd name="T78" fmla="*/ 368 w 368"/>
                    <a:gd name="T79" fmla="*/ 456 h 534"/>
                    <a:gd name="T80" fmla="*/ 258 w 368"/>
                    <a:gd name="T81" fmla="*/ 212 h 534"/>
                    <a:gd name="T82" fmla="*/ 268 w 368"/>
                    <a:gd name="T83" fmla="*/ 218 h 534"/>
                    <a:gd name="T84" fmla="*/ 276 w 368"/>
                    <a:gd name="T85" fmla="*/ 214 h 534"/>
                    <a:gd name="T86" fmla="*/ 278 w 368"/>
                    <a:gd name="T87" fmla="*/ 200 h 534"/>
                    <a:gd name="T88" fmla="*/ 198 w 368"/>
                    <a:gd name="T89" fmla="*/ 62 h 534"/>
                    <a:gd name="T90" fmla="*/ 186 w 368"/>
                    <a:gd name="T91" fmla="*/ 60 h 534"/>
                    <a:gd name="T92" fmla="*/ 180 w 368"/>
                    <a:gd name="T93" fmla="*/ 68 h 534"/>
                    <a:gd name="T94" fmla="*/ 182 w 368"/>
                    <a:gd name="T95" fmla="*/ 7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8" h="534">
                      <a:moveTo>
                        <a:pt x="368" y="456"/>
                      </a:moveTo>
                      <a:lnTo>
                        <a:pt x="368" y="456"/>
                      </a:lnTo>
                      <a:lnTo>
                        <a:pt x="358" y="470"/>
                      </a:lnTo>
                      <a:lnTo>
                        <a:pt x="346" y="482"/>
                      </a:lnTo>
                      <a:lnTo>
                        <a:pt x="334" y="494"/>
                      </a:lnTo>
                      <a:lnTo>
                        <a:pt x="322" y="504"/>
                      </a:lnTo>
                      <a:lnTo>
                        <a:pt x="308" y="514"/>
                      </a:lnTo>
                      <a:lnTo>
                        <a:pt x="292" y="522"/>
                      </a:lnTo>
                      <a:lnTo>
                        <a:pt x="278" y="528"/>
                      </a:lnTo>
                      <a:lnTo>
                        <a:pt x="262" y="534"/>
                      </a:lnTo>
                      <a:lnTo>
                        <a:pt x="262" y="534"/>
                      </a:lnTo>
                      <a:lnTo>
                        <a:pt x="258" y="524"/>
                      </a:lnTo>
                      <a:lnTo>
                        <a:pt x="254" y="516"/>
                      </a:lnTo>
                      <a:lnTo>
                        <a:pt x="248" y="508"/>
                      </a:lnTo>
                      <a:lnTo>
                        <a:pt x="240" y="500"/>
                      </a:lnTo>
                      <a:lnTo>
                        <a:pt x="232" y="494"/>
                      </a:lnTo>
                      <a:lnTo>
                        <a:pt x="222" y="490"/>
                      </a:lnTo>
                      <a:lnTo>
                        <a:pt x="212" y="488"/>
                      </a:lnTo>
                      <a:lnTo>
                        <a:pt x="202" y="486"/>
                      </a:lnTo>
                      <a:lnTo>
                        <a:pt x="202" y="486"/>
                      </a:lnTo>
                      <a:lnTo>
                        <a:pt x="192" y="488"/>
                      </a:lnTo>
                      <a:lnTo>
                        <a:pt x="182" y="490"/>
                      </a:lnTo>
                      <a:lnTo>
                        <a:pt x="172" y="494"/>
                      </a:lnTo>
                      <a:lnTo>
                        <a:pt x="164" y="500"/>
                      </a:lnTo>
                      <a:lnTo>
                        <a:pt x="156" y="508"/>
                      </a:lnTo>
                      <a:lnTo>
                        <a:pt x="150" y="516"/>
                      </a:lnTo>
                      <a:lnTo>
                        <a:pt x="146" y="524"/>
                      </a:lnTo>
                      <a:lnTo>
                        <a:pt x="142" y="534"/>
                      </a:lnTo>
                      <a:lnTo>
                        <a:pt x="142" y="534"/>
                      </a:lnTo>
                      <a:lnTo>
                        <a:pt x="128" y="530"/>
                      </a:lnTo>
                      <a:lnTo>
                        <a:pt x="112" y="522"/>
                      </a:lnTo>
                      <a:lnTo>
                        <a:pt x="98" y="516"/>
                      </a:lnTo>
                      <a:lnTo>
                        <a:pt x="86" y="506"/>
                      </a:lnTo>
                      <a:lnTo>
                        <a:pt x="72" y="496"/>
                      </a:lnTo>
                      <a:lnTo>
                        <a:pt x="60" y="486"/>
                      </a:lnTo>
                      <a:lnTo>
                        <a:pt x="50" y="474"/>
                      </a:lnTo>
                      <a:lnTo>
                        <a:pt x="40" y="462"/>
                      </a:lnTo>
                      <a:lnTo>
                        <a:pt x="30" y="450"/>
                      </a:lnTo>
                      <a:lnTo>
                        <a:pt x="22" y="436"/>
                      </a:lnTo>
                      <a:lnTo>
                        <a:pt x="16" y="422"/>
                      </a:lnTo>
                      <a:lnTo>
                        <a:pt x="10" y="406"/>
                      </a:lnTo>
                      <a:lnTo>
                        <a:pt x="6" y="390"/>
                      </a:lnTo>
                      <a:lnTo>
                        <a:pt x="2" y="374"/>
                      </a:lnTo>
                      <a:lnTo>
                        <a:pt x="0" y="35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24"/>
                      </a:lnTo>
                      <a:lnTo>
                        <a:pt x="2" y="306"/>
                      </a:lnTo>
                      <a:lnTo>
                        <a:pt x="6" y="290"/>
                      </a:lnTo>
                      <a:lnTo>
                        <a:pt x="10" y="274"/>
                      </a:lnTo>
                      <a:lnTo>
                        <a:pt x="18" y="258"/>
                      </a:lnTo>
                      <a:lnTo>
                        <a:pt x="24" y="244"/>
                      </a:lnTo>
                      <a:lnTo>
                        <a:pt x="32" y="230"/>
                      </a:lnTo>
                      <a:lnTo>
                        <a:pt x="42" y="216"/>
                      </a:lnTo>
                      <a:lnTo>
                        <a:pt x="54" y="204"/>
                      </a:lnTo>
                      <a:lnTo>
                        <a:pt x="64" y="192"/>
                      </a:lnTo>
                      <a:lnTo>
                        <a:pt x="78" y="182"/>
                      </a:lnTo>
                      <a:lnTo>
                        <a:pt x="90" y="172"/>
                      </a:lnTo>
                      <a:lnTo>
                        <a:pt x="104" y="164"/>
                      </a:lnTo>
                      <a:lnTo>
                        <a:pt x="120" y="156"/>
                      </a:lnTo>
                      <a:lnTo>
                        <a:pt x="134" y="150"/>
                      </a:lnTo>
                      <a:lnTo>
                        <a:pt x="152" y="146"/>
                      </a:lnTo>
                      <a:lnTo>
                        <a:pt x="106" y="66"/>
                      </a:lnTo>
                      <a:lnTo>
                        <a:pt x="106" y="66"/>
                      </a:lnTo>
                      <a:lnTo>
                        <a:pt x="102" y="58"/>
                      </a:lnTo>
                      <a:lnTo>
                        <a:pt x="104" y="52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74" y="4"/>
                      </a:lnTo>
                      <a:lnTo>
                        <a:pt x="174" y="4"/>
                      </a:lnTo>
                      <a:lnTo>
                        <a:pt x="182" y="0"/>
                      </a:lnTo>
                      <a:lnTo>
                        <a:pt x="190" y="2"/>
                      </a:lnTo>
                      <a:lnTo>
                        <a:pt x="196" y="4"/>
                      </a:lnTo>
                      <a:lnTo>
                        <a:pt x="202" y="10"/>
                      </a:lnTo>
                      <a:lnTo>
                        <a:pt x="328" y="228"/>
                      </a:lnTo>
                      <a:lnTo>
                        <a:pt x="328" y="228"/>
                      </a:lnTo>
                      <a:lnTo>
                        <a:pt x="330" y="236"/>
                      </a:lnTo>
                      <a:lnTo>
                        <a:pt x="330" y="244"/>
                      </a:lnTo>
                      <a:lnTo>
                        <a:pt x="326" y="250"/>
                      </a:lnTo>
                      <a:lnTo>
                        <a:pt x="320" y="256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50" y="294"/>
                      </a:lnTo>
                      <a:lnTo>
                        <a:pt x="244" y="294"/>
                      </a:lnTo>
                      <a:lnTo>
                        <a:pt x="236" y="290"/>
                      </a:lnTo>
                      <a:lnTo>
                        <a:pt x="232" y="284"/>
                      </a:lnTo>
                      <a:lnTo>
                        <a:pt x="180" y="196"/>
                      </a:lnTo>
                      <a:lnTo>
                        <a:pt x="180" y="196"/>
                      </a:lnTo>
                      <a:lnTo>
                        <a:pt x="168" y="198"/>
                      </a:lnTo>
                      <a:lnTo>
                        <a:pt x="154" y="200"/>
                      </a:lnTo>
                      <a:lnTo>
                        <a:pt x="132" y="208"/>
                      </a:lnTo>
                      <a:lnTo>
                        <a:pt x="110" y="222"/>
                      </a:lnTo>
                      <a:lnTo>
                        <a:pt x="92" y="238"/>
                      </a:lnTo>
                      <a:lnTo>
                        <a:pt x="76" y="258"/>
                      </a:lnTo>
                      <a:lnTo>
                        <a:pt x="66" y="280"/>
                      </a:lnTo>
                      <a:lnTo>
                        <a:pt x="62" y="290"/>
                      </a:lnTo>
                      <a:lnTo>
                        <a:pt x="58" y="304"/>
                      </a:lnTo>
                      <a:lnTo>
                        <a:pt x="56" y="316"/>
                      </a:lnTo>
                      <a:lnTo>
                        <a:pt x="56" y="328"/>
                      </a:lnTo>
                      <a:lnTo>
                        <a:pt x="56" y="328"/>
                      </a:lnTo>
                      <a:lnTo>
                        <a:pt x="56" y="342"/>
                      </a:lnTo>
                      <a:lnTo>
                        <a:pt x="58" y="356"/>
                      </a:lnTo>
                      <a:lnTo>
                        <a:pt x="62" y="368"/>
                      </a:lnTo>
                      <a:lnTo>
                        <a:pt x="66" y="380"/>
                      </a:lnTo>
                      <a:lnTo>
                        <a:pt x="72" y="392"/>
                      </a:lnTo>
                      <a:lnTo>
                        <a:pt x="78" y="404"/>
                      </a:lnTo>
                      <a:lnTo>
                        <a:pt x="86" y="414"/>
                      </a:lnTo>
                      <a:lnTo>
                        <a:pt x="96" y="424"/>
                      </a:lnTo>
                      <a:lnTo>
                        <a:pt x="104" y="432"/>
                      </a:lnTo>
                      <a:lnTo>
                        <a:pt x="114" y="440"/>
                      </a:lnTo>
                      <a:lnTo>
                        <a:pt x="126" y="446"/>
                      </a:lnTo>
                      <a:lnTo>
                        <a:pt x="138" y="452"/>
                      </a:lnTo>
                      <a:lnTo>
                        <a:pt x="150" y="456"/>
                      </a:lnTo>
                      <a:lnTo>
                        <a:pt x="162" y="460"/>
                      </a:lnTo>
                      <a:lnTo>
                        <a:pt x="176" y="462"/>
                      </a:lnTo>
                      <a:lnTo>
                        <a:pt x="190" y="462"/>
                      </a:lnTo>
                      <a:lnTo>
                        <a:pt x="190" y="462"/>
                      </a:lnTo>
                      <a:lnTo>
                        <a:pt x="210" y="462"/>
                      </a:lnTo>
                      <a:lnTo>
                        <a:pt x="228" y="456"/>
                      </a:lnTo>
                      <a:lnTo>
                        <a:pt x="368" y="456"/>
                      </a:lnTo>
                      <a:close/>
                      <a:moveTo>
                        <a:pt x="182" y="76"/>
                      </a:moveTo>
                      <a:lnTo>
                        <a:pt x="258" y="212"/>
                      </a:lnTo>
                      <a:lnTo>
                        <a:pt x="258" y="212"/>
                      </a:lnTo>
                      <a:lnTo>
                        <a:pt x="262" y="216"/>
                      </a:lnTo>
                      <a:lnTo>
                        <a:pt x="268" y="218"/>
                      </a:lnTo>
                      <a:lnTo>
                        <a:pt x="268" y="218"/>
                      </a:lnTo>
                      <a:lnTo>
                        <a:pt x="274" y="216"/>
                      </a:lnTo>
                      <a:lnTo>
                        <a:pt x="274" y="216"/>
                      </a:lnTo>
                      <a:lnTo>
                        <a:pt x="276" y="214"/>
                      </a:lnTo>
                      <a:lnTo>
                        <a:pt x="278" y="210"/>
                      </a:lnTo>
                      <a:lnTo>
                        <a:pt x="278" y="206"/>
                      </a:lnTo>
                      <a:lnTo>
                        <a:pt x="278" y="200"/>
                      </a:lnTo>
                      <a:lnTo>
                        <a:pt x="202" y="64"/>
                      </a:lnTo>
                      <a:lnTo>
                        <a:pt x="202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86" y="60"/>
                      </a:lnTo>
                      <a:lnTo>
                        <a:pt x="182" y="64"/>
                      </a:lnTo>
                      <a:lnTo>
                        <a:pt x="180" y="68"/>
                      </a:lnTo>
                      <a:lnTo>
                        <a:pt x="180" y="72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ïṩļíḑe"/>
              <p:cNvSpPr/>
              <p:nvPr/>
            </p:nvSpPr>
            <p:spPr bwMode="auto">
              <a:xfrm>
                <a:off x="1124991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$ļïḍè"/>
            <p:cNvGrpSpPr/>
            <p:nvPr/>
          </p:nvGrpSpPr>
          <p:grpSpPr>
            <a:xfrm>
              <a:off x="9018952" y="1910318"/>
              <a:ext cx="2120758" cy="1835676"/>
              <a:chOff x="9018952" y="2072147"/>
              <a:chExt cx="2120758" cy="1835676"/>
            </a:xfrm>
          </p:grpSpPr>
          <p:sp>
            <p:nvSpPr>
              <p:cNvPr id="24" name="î$ḻíde"/>
              <p:cNvSpPr/>
              <p:nvPr/>
            </p:nvSpPr>
            <p:spPr bwMode="auto">
              <a:xfrm>
                <a:off x="9080759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5" name="îṩḻiḋè"/>
              <p:cNvGrpSpPr/>
              <p:nvPr/>
            </p:nvGrpSpPr>
            <p:grpSpPr>
              <a:xfrm>
                <a:off x="9634484" y="2629732"/>
                <a:ext cx="889693" cy="717145"/>
                <a:chOff x="685800" y="622300"/>
                <a:chExt cx="1047750" cy="844550"/>
              </a:xfrm>
              <a:solidFill>
                <a:schemeClr val="bg1"/>
              </a:solidFill>
            </p:grpSpPr>
            <p:sp>
              <p:nvSpPr>
                <p:cNvPr id="27" name="îş1ïdê"/>
                <p:cNvSpPr/>
                <p:nvPr/>
              </p:nvSpPr>
              <p:spPr bwMode="auto">
                <a:xfrm>
                  <a:off x="1209675" y="1089025"/>
                  <a:ext cx="454025" cy="311150"/>
                </a:xfrm>
                <a:custGeom>
                  <a:avLst/>
                  <a:gdLst>
                    <a:gd name="T0" fmla="*/ 286 w 286"/>
                    <a:gd name="T1" fmla="*/ 52 h 196"/>
                    <a:gd name="T2" fmla="*/ 286 w 286"/>
                    <a:gd name="T3" fmla="*/ 52 h 196"/>
                    <a:gd name="T4" fmla="*/ 286 w 286"/>
                    <a:gd name="T5" fmla="*/ 72 h 196"/>
                    <a:gd name="T6" fmla="*/ 282 w 286"/>
                    <a:gd name="T7" fmla="*/ 92 h 196"/>
                    <a:gd name="T8" fmla="*/ 276 w 286"/>
                    <a:gd name="T9" fmla="*/ 112 h 196"/>
                    <a:gd name="T10" fmla="*/ 268 w 286"/>
                    <a:gd name="T11" fmla="*/ 132 h 196"/>
                    <a:gd name="T12" fmla="*/ 256 w 286"/>
                    <a:gd name="T13" fmla="*/ 148 h 196"/>
                    <a:gd name="T14" fmla="*/ 244 w 286"/>
                    <a:gd name="T15" fmla="*/ 164 h 196"/>
                    <a:gd name="T16" fmla="*/ 230 w 286"/>
                    <a:gd name="T17" fmla="*/ 180 h 196"/>
                    <a:gd name="T18" fmla="*/ 214 w 286"/>
                    <a:gd name="T19" fmla="*/ 192 h 196"/>
                    <a:gd name="T20" fmla="*/ 212 w 286"/>
                    <a:gd name="T21" fmla="*/ 194 h 196"/>
                    <a:gd name="T22" fmla="*/ 210 w 286"/>
                    <a:gd name="T23" fmla="*/ 194 h 196"/>
                    <a:gd name="T24" fmla="*/ 210 w 286"/>
                    <a:gd name="T25" fmla="*/ 196 h 196"/>
                    <a:gd name="T26" fmla="*/ 112 w 286"/>
                    <a:gd name="T27" fmla="*/ 196 h 196"/>
                    <a:gd name="T28" fmla="*/ 112 w 286"/>
                    <a:gd name="T29" fmla="*/ 196 h 196"/>
                    <a:gd name="T30" fmla="*/ 108 w 286"/>
                    <a:gd name="T31" fmla="*/ 180 h 196"/>
                    <a:gd name="T32" fmla="*/ 100 w 286"/>
                    <a:gd name="T33" fmla="*/ 166 h 196"/>
                    <a:gd name="T34" fmla="*/ 0 w 286"/>
                    <a:gd name="T35" fmla="*/ 0 h 196"/>
                    <a:gd name="T36" fmla="*/ 280 w 286"/>
                    <a:gd name="T37" fmla="*/ 0 h 196"/>
                    <a:gd name="T38" fmla="*/ 280 w 286"/>
                    <a:gd name="T39" fmla="*/ 0 h 196"/>
                    <a:gd name="T40" fmla="*/ 284 w 286"/>
                    <a:gd name="T41" fmla="*/ 26 h 196"/>
                    <a:gd name="T42" fmla="*/ 286 w 286"/>
                    <a:gd name="T43" fmla="*/ 52 h 196"/>
                    <a:gd name="T44" fmla="*/ 286 w 286"/>
                    <a:gd name="T45" fmla="*/ 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6" h="196">
                      <a:moveTo>
                        <a:pt x="286" y="52"/>
                      </a:moveTo>
                      <a:lnTo>
                        <a:pt x="286" y="52"/>
                      </a:lnTo>
                      <a:lnTo>
                        <a:pt x="286" y="72"/>
                      </a:lnTo>
                      <a:lnTo>
                        <a:pt x="282" y="92"/>
                      </a:lnTo>
                      <a:lnTo>
                        <a:pt x="276" y="112"/>
                      </a:lnTo>
                      <a:lnTo>
                        <a:pt x="268" y="132"/>
                      </a:lnTo>
                      <a:lnTo>
                        <a:pt x="256" y="148"/>
                      </a:lnTo>
                      <a:lnTo>
                        <a:pt x="244" y="164"/>
                      </a:lnTo>
                      <a:lnTo>
                        <a:pt x="230" y="180"/>
                      </a:lnTo>
                      <a:lnTo>
                        <a:pt x="214" y="192"/>
                      </a:lnTo>
                      <a:lnTo>
                        <a:pt x="212" y="194"/>
                      </a:lnTo>
                      <a:lnTo>
                        <a:pt x="210" y="194"/>
                      </a:lnTo>
                      <a:lnTo>
                        <a:pt x="210" y="196"/>
                      </a:lnTo>
                      <a:lnTo>
                        <a:pt x="112" y="196"/>
                      </a:lnTo>
                      <a:lnTo>
                        <a:pt x="112" y="196"/>
                      </a:lnTo>
                      <a:lnTo>
                        <a:pt x="108" y="180"/>
                      </a:lnTo>
                      <a:lnTo>
                        <a:pt x="100" y="166"/>
                      </a:lnTo>
                      <a:lnTo>
                        <a:pt x="0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84" y="26"/>
                      </a:lnTo>
                      <a:lnTo>
                        <a:pt x="286" y="52"/>
                      </a:lnTo>
                      <a:lnTo>
                        <a:pt x="28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şlîḍè"/>
                <p:cNvSpPr/>
                <p:nvPr/>
              </p:nvSpPr>
              <p:spPr bwMode="auto">
                <a:xfrm>
                  <a:off x="1450975" y="923925"/>
                  <a:ext cx="146050" cy="111125"/>
                </a:xfrm>
                <a:custGeom>
                  <a:avLst/>
                  <a:gdLst>
                    <a:gd name="T0" fmla="*/ 6 w 92"/>
                    <a:gd name="T1" fmla="*/ 16 h 70"/>
                    <a:gd name="T2" fmla="*/ 6 w 92"/>
                    <a:gd name="T3" fmla="*/ 16 h 70"/>
                    <a:gd name="T4" fmla="*/ 2 w 92"/>
                    <a:gd name="T5" fmla="*/ 16 h 70"/>
                    <a:gd name="T6" fmla="*/ 0 w 92"/>
                    <a:gd name="T7" fmla="*/ 12 h 70"/>
                    <a:gd name="T8" fmla="*/ 0 w 92"/>
                    <a:gd name="T9" fmla="*/ 10 h 70"/>
                    <a:gd name="T10" fmla="*/ 0 w 92"/>
                    <a:gd name="T11" fmla="*/ 6 h 70"/>
                    <a:gd name="T12" fmla="*/ 0 w 92"/>
                    <a:gd name="T13" fmla="*/ 6 h 70"/>
                    <a:gd name="T14" fmla="*/ 2 w 92"/>
                    <a:gd name="T15" fmla="*/ 4 h 70"/>
                    <a:gd name="T16" fmla="*/ 4 w 92"/>
                    <a:gd name="T17" fmla="*/ 2 h 70"/>
                    <a:gd name="T18" fmla="*/ 8 w 92"/>
                    <a:gd name="T19" fmla="*/ 0 h 70"/>
                    <a:gd name="T20" fmla="*/ 10 w 92"/>
                    <a:gd name="T21" fmla="*/ 0 h 70"/>
                    <a:gd name="T22" fmla="*/ 10 w 92"/>
                    <a:gd name="T23" fmla="*/ 0 h 70"/>
                    <a:gd name="T24" fmla="*/ 34 w 92"/>
                    <a:gd name="T25" fmla="*/ 10 h 70"/>
                    <a:gd name="T26" fmla="*/ 56 w 92"/>
                    <a:gd name="T27" fmla="*/ 22 h 70"/>
                    <a:gd name="T28" fmla="*/ 74 w 92"/>
                    <a:gd name="T29" fmla="*/ 38 h 70"/>
                    <a:gd name="T30" fmla="*/ 92 w 92"/>
                    <a:gd name="T31" fmla="*/ 56 h 70"/>
                    <a:gd name="T32" fmla="*/ 92 w 92"/>
                    <a:gd name="T33" fmla="*/ 56 h 70"/>
                    <a:gd name="T34" fmla="*/ 92 w 92"/>
                    <a:gd name="T35" fmla="*/ 60 h 70"/>
                    <a:gd name="T36" fmla="*/ 92 w 92"/>
                    <a:gd name="T37" fmla="*/ 62 h 70"/>
                    <a:gd name="T38" fmla="*/ 92 w 92"/>
                    <a:gd name="T39" fmla="*/ 66 h 70"/>
                    <a:gd name="T40" fmla="*/ 90 w 92"/>
                    <a:gd name="T41" fmla="*/ 68 h 70"/>
                    <a:gd name="T42" fmla="*/ 90 w 92"/>
                    <a:gd name="T43" fmla="*/ 68 h 70"/>
                    <a:gd name="T44" fmla="*/ 84 w 92"/>
                    <a:gd name="T45" fmla="*/ 70 h 70"/>
                    <a:gd name="T46" fmla="*/ 84 w 92"/>
                    <a:gd name="T47" fmla="*/ 70 h 70"/>
                    <a:gd name="T48" fmla="*/ 80 w 92"/>
                    <a:gd name="T49" fmla="*/ 70 h 70"/>
                    <a:gd name="T50" fmla="*/ 78 w 92"/>
                    <a:gd name="T51" fmla="*/ 66 h 70"/>
                    <a:gd name="T52" fmla="*/ 78 w 92"/>
                    <a:gd name="T53" fmla="*/ 66 h 70"/>
                    <a:gd name="T54" fmla="*/ 64 w 92"/>
                    <a:gd name="T55" fmla="*/ 50 h 70"/>
                    <a:gd name="T56" fmla="*/ 46 w 92"/>
                    <a:gd name="T57" fmla="*/ 36 h 70"/>
                    <a:gd name="T58" fmla="*/ 26 w 92"/>
                    <a:gd name="T59" fmla="*/ 26 h 70"/>
                    <a:gd name="T60" fmla="*/ 6 w 92"/>
                    <a:gd name="T61" fmla="*/ 16 h 70"/>
                    <a:gd name="T62" fmla="*/ 6 w 92"/>
                    <a:gd name="T63" fmla="*/ 1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70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10"/>
                      </a:lnTo>
                      <a:lnTo>
                        <a:pt x="56" y="22"/>
                      </a:lnTo>
                      <a:lnTo>
                        <a:pt x="74" y="38"/>
                      </a:lnTo>
                      <a:lnTo>
                        <a:pt x="92" y="56"/>
                      </a:lnTo>
                      <a:lnTo>
                        <a:pt x="92" y="56"/>
                      </a:lnTo>
                      <a:lnTo>
                        <a:pt x="92" y="60"/>
                      </a:lnTo>
                      <a:lnTo>
                        <a:pt x="92" y="62"/>
                      </a:lnTo>
                      <a:lnTo>
                        <a:pt x="92" y="66"/>
                      </a:lnTo>
                      <a:lnTo>
                        <a:pt x="90" y="68"/>
                      </a:lnTo>
                      <a:lnTo>
                        <a:pt x="90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0" y="70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64" y="50"/>
                      </a:lnTo>
                      <a:lnTo>
                        <a:pt x="46" y="36"/>
                      </a:lnTo>
                      <a:lnTo>
                        <a:pt x="26" y="26"/>
                      </a:lnTo>
                      <a:lnTo>
                        <a:pt x="6" y="16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ś1íde"/>
                <p:cNvSpPr/>
                <p:nvPr/>
              </p:nvSpPr>
              <p:spPr bwMode="auto">
                <a:xfrm>
                  <a:off x="1111250" y="622300"/>
                  <a:ext cx="622300" cy="841375"/>
                </a:xfrm>
                <a:custGeom>
                  <a:avLst/>
                  <a:gdLst>
                    <a:gd name="T0" fmla="*/ 392 w 392"/>
                    <a:gd name="T1" fmla="*/ 346 h 530"/>
                    <a:gd name="T2" fmla="*/ 386 w 392"/>
                    <a:gd name="T3" fmla="*/ 400 h 530"/>
                    <a:gd name="T4" fmla="*/ 366 w 392"/>
                    <a:gd name="T5" fmla="*/ 452 h 530"/>
                    <a:gd name="T6" fmla="*/ 332 w 392"/>
                    <a:gd name="T7" fmla="*/ 496 h 530"/>
                    <a:gd name="T8" fmla="*/ 288 w 392"/>
                    <a:gd name="T9" fmla="*/ 530 h 530"/>
                    <a:gd name="T10" fmla="*/ 122 w 392"/>
                    <a:gd name="T11" fmla="*/ 530 h 530"/>
                    <a:gd name="T12" fmla="*/ 140 w 392"/>
                    <a:gd name="T13" fmla="*/ 522 h 530"/>
                    <a:gd name="T14" fmla="*/ 150 w 392"/>
                    <a:gd name="T15" fmla="*/ 508 h 530"/>
                    <a:gd name="T16" fmla="*/ 282 w 392"/>
                    <a:gd name="T17" fmla="*/ 506 h 530"/>
                    <a:gd name="T18" fmla="*/ 302 w 392"/>
                    <a:gd name="T19" fmla="*/ 492 h 530"/>
                    <a:gd name="T20" fmla="*/ 334 w 392"/>
                    <a:gd name="T21" fmla="*/ 456 h 530"/>
                    <a:gd name="T22" fmla="*/ 356 w 392"/>
                    <a:gd name="T23" fmla="*/ 416 h 530"/>
                    <a:gd name="T24" fmla="*/ 368 w 392"/>
                    <a:gd name="T25" fmla="*/ 370 h 530"/>
                    <a:gd name="T26" fmla="*/ 370 w 392"/>
                    <a:gd name="T27" fmla="*/ 346 h 530"/>
                    <a:gd name="T28" fmla="*/ 368 w 392"/>
                    <a:gd name="T29" fmla="*/ 314 h 530"/>
                    <a:gd name="T30" fmla="*/ 360 w 392"/>
                    <a:gd name="T31" fmla="*/ 284 h 530"/>
                    <a:gd name="T32" fmla="*/ 348 w 392"/>
                    <a:gd name="T33" fmla="*/ 256 h 530"/>
                    <a:gd name="T34" fmla="*/ 312 w 392"/>
                    <a:gd name="T35" fmla="*/ 208 h 530"/>
                    <a:gd name="T36" fmla="*/ 290 w 392"/>
                    <a:gd name="T37" fmla="*/ 188 h 530"/>
                    <a:gd name="T38" fmla="*/ 262 w 392"/>
                    <a:gd name="T39" fmla="*/ 172 h 530"/>
                    <a:gd name="T40" fmla="*/ 234 w 392"/>
                    <a:gd name="T41" fmla="*/ 162 h 530"/>
                    <a:gd name="T42" fmla="*/ 214 w 392"/>
                    <a:gd name="T43" fmla="*/ 154 h 530"/>
                    <a:gd name="T44" fmla="*/ 124 w 392"/>
                    <a:gd name="T45" fmla="*/ 38 h 530"/>
                    <a:gd name="T46" fmla="*/ 122 w 392"/>
                    <a:gd name="T47" fmla="*/ 160 h 530"/>
                    <a:gd name="T48" fmla="*/ 106 w 392"/>
                    <a:gd name="T49" fmla="*/ 166 h 530"/>
                    <a:gd name="T50" fmla="*/ 76 w 392"/>
                    <a:gd name="T51" fmla="*/ 180 h 530"/>
                    <a:gd name="T52" fmla="*/ 50 w 392"/>
                    <a:gd name="T53" fmla="*/ 200 h 530"/>
                    <a:gd name="T54" fmla="*/ 28 w 392"/>
                    <a:gd name="T55" fmla="*/ 224 h 530"/>
                    <a:gd name="T56" fmla="*/ 10 w 392"/>
                    <a:gd name="T57" fmla="*/ 250 h 530"/>
                    <a:gd name="T58" fmla="*/ 0 w 392"/>
                    <a:gd name="T59" fmla="*/ 222 h 530"/>
                    <a:gd name="T60" fmla="*/ 20 w 392"/>
                    <a:gd name="T61" fmla="*/ 198 h 530"/>
                    <a:gd name="T62" fmla="*/ 68 w 392"/>
                    <a:gd name="T63" fmla="*/ 158 h 530"/>
                    <a:gd name="T64" fmla="*/ 98 w 392"/>
                    <a:gd name="T65" fmla="*/ 144 h 530"/>
                    <a:gd name="T66" fmla="*/ 102 w 392"/>
                    <a:gd name="T67" fmla="*/ 36 h 530"/>
                    <a:gd name="T68" fmla="*/ 92 w 392"/>
                    <a:gd name="T69" fmla="*/ 36 h 530"/>
                    <a:gd name="T70" fmla="*/ 78 w 392"/>
                    <a:gd name="T71" fmla="*/ 32 h 530"/>
                    <a:gd name="T72" fmla="*/ 72 w 392"/>
                    <a:gd name="T73" fmla="*/ 18 h 530"/>
                    <a:gd name="T74" fmla="*/ 72 w 392"/>
                    <a:gd name="T75" fmla="*/ 10 h 530"/>
                    <a:gd name="T76" fmla="*/ 86 w 392"/>
                    <a:gd name="T77" fmla="*/ 0 h 530"/>
                    <a:gd name="T78" fmla="*/ 246 w 392"/>
                    <a:gd name="T79" fmla="*/ 0 h 530"/>
                    <a:gd name="T80" fmla="*/ 254 w 392"/>
                    <a:gd name="T81" fmla="*/ 0 h 530"/>
                    <a:gd name="T82" fmla="*/ 266 w 392"/>
                    <a:gd name="T83" fmla="*/ 10 h 530"/>
                    <a:gd name="T84" fmla="*/ 268 w 392"/>
                    <a:gd name="T85" fmla="*/ 18 h 530"/>
                    <a:gd name="T86" fmla="*/ 260 w 392"/>
                    <a:gd name="T87" fmla="*/ 32 h 530"/>
                    <a:gd name="T88" fmla="*/ 246 w 392"/>
                    <a:gd name="T89" fmla="*/ 36 h 530"/>
                    <a:gd name="T90" fmla="*/ 236 w 392"/>
                    <a:gd name="T91" fmla="*/ 138 h 530"/>
                    <a:gd name="T92" fmla="*/ 240 w 392"/>
                    <a:gd name="T93" fmla="*/ 140 h 530"/>
                    <a:gd name="T94" fmla="*/ 272 w 392"/>
                    <a:gd name="T95" fmla="*/ 152 h 530"/>
                    <a:gd name="T96" fmla="*/ 302 w 392"/>
                    <a:gd name="T97" fmla="*/ 170 h 530"/>
                    <a:gd name="T98" fmla="*/ 328 w 392"/>
                    <a:gd name="T99" fmla="*/ 192 h 530"/>
                    <a:gd name="T100" fmla="*/ 350 w 392"/>
                    <a:gd name="T101" fmla="*/ 218 h 530"/>
                    <a:gd name="T102" fmla="*/ 368 w 392"/>
                    <a:gd name="T103" fmla="*/ 246 h 530"/>
                    <a:gd name="T104" fmla="*/ 382 w 392"/>
                    <a:gd name="T105" fmla="*/ 278 h 530"/>
                    <a:gd name="T106" fmla="*/ 390 w 392"/>
                    <a:gd name="T107" fmla="*/ 310 h 530"/>
                    <a:gd name="T108" fmla="*/ 392 w 392"/>
                    <a:gd name="T109" fmla="*/ 346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2" h="530">
                      <a:moveTo>
                        <a:pt x="392" y="346"/>
                      </a:moveTo>
                      <a:lnTo>
                        <a:pt x="392" y="346"/>
                      </a:lnTo>
                      <a:lnTo>
                        <a:pt x="390" y="374"/>
                      </a:lnTo>
                      <a:lnTo>
                        <a:pt x="386" y="400"/>
                      </a:lnTo>
                      <a:lnTo>
                        <a:pt x="376" y="426"/>
                      </a:lnTo>
                      <a:lnTo>
                        <a:pt x="366" y="452"/>
                      </a:lnTo>
                      <a:lnTo>
                        <a:pt x="350" y="474"/>
                      </a:lnTo>
                      <a:lnTo>
                        <a:pt x="332" y="496"/>
                      </a:lnTo>
                      <a:lnTo>
                        <a:pt x="312" y="514"/>
                      </a:lnTo>
                      <a:lnTo>
                        <a:pt x="288" y="530"/>
                      </a:lnTo>
                      <a:lnTo>
                        <a:pt x="122" y="530"/>
                      </a:lnTo>
                      <a:lnTo>
                        <a:pt x="122" y="530"/>
                      </a:lnTo>
                      <a:lnTo>
                        <a:pt x="132" y="526"/>
                      </a:lnTo>
                      <a:lnTo>
                        <a:pt x="140" y="522"/>
                      </a:lnTo>
                      <a:lnTo>
                        <a:pt x="146" y="516"/>
                      </a:lnTo>
                      <a:lnTo>
                        <a:pt x="150" y="508"/>
                      </a:lnTo>
                      <a:lnTo>
                        <a:pt x="282" y="508"/>
                      </a:lnTo>
                      <a:lnTo>
                        <a:pt x="282" y="506"/>
                      </a:lnTo>
                      <a:lnTo>
                        <a:pt x="282" y="506"/>
                      </a:lnTo>
                      <a:lnTo>
                        <a:pt x="302" y="492"/>
                      </a:lnTo>
                      <a:lnTo>
                        <a:pt x="320" y="476"/>
                      </a:lnTo>
                      <a:lnTo>
                        <a:pt x="334" y="456"/>
                      </a:lnTo>
                      <a:lnTo>
                        <a:pt x="346" y="436"/>
                      </a:lnTo>
                      <a:lnTo>
                        <a:pt x="356" y="416"/>
                      </a:lnTo>
                      <a:lnTo>
                        <a:pt x="364" y="394"/>
                      </a:lnTo>
                      <a:lnTo>
                        <a:pt x="368" y="370"/>
                      </a:lnTo>
                      <a:lnTo>
                        <a:pt x="370" y="346"/>
                      </a:lnTo>
                      <a:lnTo>
                        <a:pt x="370" y="346"/>
                      </a:lnTo>
                      <a:lnTo>
                        <a:pt x="370" y="330"/>
                      </a:lnTo>
                      <a:lnTo>
                        <a:pt x="368" y="314"/>
                      </a:lnTo>
                      <a:lnTo>
                        <a:pt x="364" y="300"/>
                      </a:lnTo>
                      <a:lnTo>
                        <a:pt x="360" y="284"/>
                      </a:lnTo>
                      <a:lnTo>
                        <a:pt x="354" y="270"/>
                      </a:lnTo>
                      <a:lnTo>
                        <a:pt x="348" y="256"/>
                      </a:lnTo>
                      <a:lnTo>
                        <a:pt x="332" y="230"/>
                      </a:lnTo>
                      <a:lnTo>
                        <a:pt x="312" y="208"/>
                      </a:lnTo>
                      <a:lnTo>
                        <a:pt x="302" y="198"/>
                      </a:lnTo>
                      <a:lnTo>
                        <a:pt x="290" y="188"/>
                      </a:lnTo>
                      <a:lnTo>
                        <a:pt x="276" y="180"/>
                      </a:lnTo>
                      <a:lnTo>
                        <a:pt x="262" y="172"/>
                      </a:lnTo>
                      <a:lnTo>
                        <a:pt x="248" y="166"/>
                      </a:lnTo>
                      <a:lnTo>
                        <a:pt x="234" y="162"/>
                      </a:lnTo>
                      <a:lnTo>
                        <a:pt x="216" y="156"/>
                      </a:lnTo>
                      <a:lnTo>
                        <a:pt x="214" y="154"/>
                      </a:lnTo>
                      <a:lnTo>
                        <a:pt x="214" y="38"/>
                      </a:lnTo>
                      <a:lnTo>
                        <a:pt x="124" y="38"/>
                      </a:lnTo>
                      <a:lnTo>
                        <a:pt x="124" y="160"/>
                      </a:lnTo>
                      <a:lnTo>
                        <a:pt x="122" y="160"/>
                      </a:lnTo>
                      <a:lnTo>
                        <a:pt x="106" y="166"/>
                      </a:lnTo>
                      <a:lnTo>
                        <a:pt x="106" y="166"/>
                      </a:lnTo>
                      <a:lnTo>
                        <a:pt x="90" y="172"/>
                      </a:lnTo>
                      <a:lnTo>
                        <a:pt x="76" y="180"/>
                      </a:lnTo>
                      <a:lnTo>
                        <a:pt x="62" y="190"/>
                      </a:lnTo>
                      <a:lnTo>
                        <a:pt x="50" y="200"/>
                      </a:lnTo>
                      <a:lnTo>
                        <a:pt x="38" y="212"/>
                      </a:lnTo>
                      <a:lnTo>
                        <a:pt x="28" y="224"/>
                      </a:lnTo>
                      <a:lnTo>
                        <a:pt x="18" y="236"/>
                      </a:lnTo>
                      <a:lnTo>
                        <a:pt x="10" y="250"/>
                      </a:lnTo>
                      <a:lnTo>
                        <a:pt x="0" y="23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20" y="198"/>
                      </a:lnTo>
                      <a:lnTo>
                        <a:pt x="42" y="176"/>
                      </a:lnTo>
                      <a:lnTo>
                        <a:pt x="68" y="158"/>
                      </a:lnTo>
                      <a:lnTo>
                        <a:pt x="82" y="152"/>
                      </a:lnTo>
                      <a:lnTo>
                        <a:pt x="98" y="144"/>
                      </a:lnTo>
                      <a:lnTo>
                        <a:pt x="102" y="144"/>
                      </a:lnTo>
                      <a:lnTo>
                        <a:pt x="102" y="36"/>
                      </a:lnTo>
                      <a:lnTo>
                        <a:pt x="92" y="36"/>
                      </a:lnTo>
                      <a:lnTo>
                        <a:pt x="92" y="36"/>
                      </a:lnTo>
                      <a:lnTo>
                        <a:pt x="86" y="34"/>
                      </a:lnTo>
                      <a:lnTo>
                        <a:pt x="78" y="32"/>
                      </a:lnTo>
                      <a:lnTo>
                        <a:pt x="72" y="26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2" y="10"/>
                      </a:lnTo>
                      <a:lnTo>
                        <a:pt x="78" y="4"/>
                      </a:lnTo>
                      <a:lnTo>
                        <a:pt x="86" y="0"/>
                      </a:lnTo>
                      <a:lnTo>
                        <a:pt x="92" y="0"/>
                      </a:lnTo>
                      <a:lnTo>
                        <a:pt x="246" y="0"/>
                      </a:lnTo>
                      <a:lnTo>
                        <a:pt x="246" y="0"/>
                      </a:lnTo>
                      <a:lnTo>
                        <a:pt x="254" y="0"/>
                      </a:lnTo>
                      <a:lnTo>
                        <a:pt x="260" y="4"/>
                      </a:lnTo>
                      <a:lnTo>
                        <a:pt x="266" y="10"/>
                      </a:lnTo>
                      <a:lnTo>
                        <a:pt x="268" y="18"/>
                      </a:lnTo>
                      <a:lnTo>
                        <a:pt x="268" y="18"/>
                      </a:lnTo>
                      <a:lnTo>
                        <a:pt x="266" y="26"/>
                      </a:lnTo>
                      <a:lnTo>
                        <a:pt x="260" y="32"/>
                      </a:lnTo>
                      <a:lnTo>
                        <a:pt x="254" y="34"/>
                      </a:lnTo>
                      <a:lnTo>
                        <a:pt x="246" y="36"/>
                      </a:lnTo>
                      <a:lnTo>
                        <a:pt x="236" y="36"/>
                      </a:lnTo>
                      <a:lnTo>
                        <a:pt x="236" y="138"/>
                      </a:lnTo>
                      <a:lnTo>
                        <a:pt x="240" y="140"/>
                      </a:lnTo>
                      <a:lnTo>
                        <a:pt x="240" y="140"/>
                      </a:lnTo>
                      <a:lnTo>
                        <a:pt x="256" y="146"/>
                      </a:lnTo>
                      <a:lnTo>
                        <a:pt x="272" y="152"/>
                      </a:lnTo>
                      <a:lnTo>
                        <a:pt x="288" y="160"/>
                      </a:lnTo>
                      <a:lnTo>
                        <a:pt x="302" y="170"/>
                      </a:lnTo>
                      <a:lnTo>
                        <a:pt x="316" y="180"/>
                      </a:lnTo>
                      <a:lnTo>
                        <a:pt x="328" y="192"/>
                      </a:lnTo>
                      <a:lnTo>
                        <a:pt x="340" y="204"/>
                      </a:lnTo>
                      <a:lnTo>
                        <a:pt x="350" y="218"/>
                      </a:lnTo>
                      <a:lnTo>
                        <a:pt x="360" y="232"/>
                      </a:lnTo>
                      <a:lnTo>
                        <a:pt x="368" y="246"/>
                      </a:lnTo>
                      <a:lnTo>
                        <a:pt x="376" y="262"/>
                      </a:lnTo>
                      <a:lnTo>
                        <a:pt x="382" y="278"/>
                      </a:lnTo>
                      <a:lnTo>
                        <a:pt x="386" y="294"/>
                      </a:lnTo>
                      <a:lnTo>
                        <a:pt x="390" y="310"/>
                      </a:lnTo>
                      <a:lnTo>
                        <a:pt x="392" y="328"/>
                      </a:lnTo>
                      <a:lnTo>
                        <a:pt x="392" y="346"/>
                      </a:lnTo>
                      <a:lnTo>
                        <a:pt x="392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ŝlíḓé"/>
                <p:cNvSpPr/>
                <p:nvPr/>
              </p:nvSpPr>
              <p:spPr bwMode="auto">
                <a:xfrm>
                  <a:off x="685800" y="723900"/>
                  <a:ext cx="666750" cy="742950"/>
                </a:xfrm>
                <a:custGeom>
                  <a:avLst/>
                  <a:gdLst>
                    <a:gd name="T0" fmla="*/ 42 w 420"/>
                    <a:gd name="T1" fmla="*/ 468 h 468"/>
                    <a:gd name="T2" fmla="*/ 28 w 420"/>
                    <a:gd name="T3" fmla="*/ 466 h 468"/>
                    <a:gd name="T4" fmla="*/ 10 w 420"/>
                    <a:gd name="T5" fmla="*/ 456 h 468"/>
                    <a:gd name="T6" fmla="*/ 0 w 420"/>
                    <a:gd name="T7" fmla="*/ 440 h 468"/>
                    <a:gd name="T8" fmla="*/ 2 w 420"/>
                    <a:gd name="T9" fmla="*/ 420 h 468"/>
                    <a:gd name="T10" fmla="*/ 152 w 420"/>
                    <a:gd name="T11" fmla="*/ 170 h 468"/>
                    <a:gd name="T12" fmla="*/ 146 w 420"/>
                    <a:gd name="T13" fmla="*/ 34 h 468"/>
                    <a:gd name="T14" fmla="*/ 138 w 420"/>
                    <a:gd name="T15" fmla="*/ 32 h 468"/>
                    <a:gd name="T16" fmla="*/ 128 w 420"/>
                    <a:gd name="T17" fmla="*/ 24 h 468"/>
                    <a:gd name="T18" fmla="*/ 126 w 420"/>
                    <a:gd name="T19" fmla="*/ 18 h 468"/>
                    <a:gd name="T20" fmla="*/ 132 w 420"/>
                    <a:gd name="T21" fmla="*/ 6 h 468"/>
                    <a:gd name="T22" fmla="*/ 146 w 420"/>
                    <a:gd name="T23" fmla="*/ 0 h 468"/>
                    <a:gd name="T24" fmla="*/ 274 w 420"/>
                    <a:gd name="T25" fmla="*/ 0 h 468"/>
                    <a:gd name="T26" fmla="*/ 286 w 420"/>
                    <a:gd name="T27" fmla="*/ 6 h 468"/>
                    <a:gd name="T28" fmla="*/ 292 w 420"/>
                    <a:gd name="T29" fmla="*/ 18 h 468"/>
                    <a:gd name="T30" fmla="*/ 290 w 420"/>
                    <a:gd name="T31" fmla="*/ 24 h 468"/>
                    <a:gd name="T32" fmla="*/ 280 w 420"/>
                    <a:gd name="T33" fmla="*/ 32 h 468"/>
                    <a:gd name="T34" fmla="*/ 268 w 420"/>
                    <a:gd name="T35" fmla="*/ 34 h 468"/>
                    <a:gd name="T36" fmla="*/ 412 w 420"/>
                    <a:gd name="T37" fmla="*/ 408 h 468"/>
                    <a:gd name="T38" fmla="*/ 416 w 420"/>
                    <a:gd name="T39" fmla="*/ 420 h 468"/>
                    <a:gd name="T40" fmla="*/ 420 w 420"/>
                    <a:gd name="T41" fmla="*/ 440 h 468"/>
                    <a:gd name="T42" fmla="*/ 410 w 420"/>
                    <a:gd name="T43" fmla="*/ 456 h 468"/>
                    <a:gd name="T44" fmla="*/ 390 w 420"/>
                    <a:gd name="T45" fmla="*/ 466 h 468"/>
                    <a:gd name="T46" fmla="*/ 378 w 420"/>
                    <a:gd name="T47" fmla="*/ 468 h 468"/>
                    <a:gd name="T48" fmla="*/ 250 w 420"/>
                    <a:gd name="T49" fmla="*/ 180 h 468"/>
                    <a:gd name="T50" fmla="*/ 246 w 420"/>
                    <a:gd name="T51" fmla="*/ 34 h 468"/>
                    <a:gd name="T52" fmla="*/ 174 w 420"/>
                    <a:gd name="T53" fmla="*/ 176 h 468"/>
                    <a:gd name="T54" fmla="*/ 26 w 420"/>
                    <a:gd name="T55" fmla="*/ 420 h 468"/>
                    <a:gd name="T56" fmla="*/ 24 w 420"/>
                    <a:gd name="T57" fmla="*/ 426 h 468"/>
                    <a:gd name="T58" fmla="*/ 22 w 420"/>
                    <a:gd name="T59" fmla="*/ 436 h 468"/>
                    <a:gd name="T60" fmla="*/ 22 w 420"/>
                    <a:gd name="T61" fmla="*/ 440 h 468"/>
                    <a:gd name="T62" fmla="*/ 28 w 420"/>
                    <a:gd name="T63" fmla="*/ 444 h 468"/>
                    <a:gd name="T64" fmla="*/ 42 w 420"/>
                    <a:gd name="T65" fmla="*/ 446 h 468"/>
                    <a:gd name="T66" fmla="*/ 378 w 420"/>
                    <a:gd name="T67" fmla="*/ 446 h 468"/>
                    <a:gd name="T68" fmla="*/ 392 w 420"/>
                    <a:gd name="T69" fmla="*/ 444 h 468"/>
                    <a:gd name="T70" fmla="*/ 398 w 420"/>
                    <a:gd name="T71" fmla="*/ 440 h 468"/>
                    <a:gd name="T72" fmla="*/ 398 w 420"/>
                    <a:gd name="T73" fmla="*/ 436 h 468"/>
                    <a:gd name="T74" fmla="*/ 396 w 420"/>
                    <a:gd name="T75" fmla="*/ 426 h 468"/>
                    <a:gd name="T76" fmla="*/ 392 w 420"/>
                    <a:gd name="T77" fmla="*/ 42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0" h="468">
                      <a:moveTo>
                        <a:pt x="378" y="468"/>
                      </a:moveTo>
                      <a:lnTo>
                        <a:pt x="42" y="468"/>
                      </a:lnTo>
                      <a:lnTo>
                        <a:pt x="42" y="468"/>
                      </a:lnTo>
                      <a:lnTo>
                        <a:pt x="28" y="466"/>
                      </a:lnTo>
                      <a:lnTo>
                        <a:pt x="18" y="462"/>
                      </a:lnTo>
                      <a:lnTo>
                        <a:pt x="10" y="456"/>
                      </a:lnTo>
                      <a:lnTo>
                        <a:pt x="4" y="450"/>
                      </a:lnTo>
                      <a:lnTo>
                        <a:pt x="0" y="440"/>
                      </a:lnTo>
                      <a:lnTo>
                        <a:pt x="0" y="430"/>
                      </a:lnTo>
                      <a:lnTo>
                        <a:pt x="2" y="420"/>
                      </a:lnTo>
                      <a:lnTo>
                        <a:pt x="8" y="408"/>
                      </a:lnTo>
                      <a:lnTo>
                        <a:pt x="152" y="170"/>
                      </a:lnTo>
                      <a:lnTo>
                        <a:pt x="152" y="34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38" y="32"/>
                      </a:lnTo>
                      <a:lnTo>
                        <a:pt x="132" y="30"/>
                      </a:lnTo>
                      <a:lnTo>
                        <a:pt x="128" y="24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8" y="10"/>
                      </a:lnTo>
                      <a:lnTo>
                        <a:pt x="132" y="6"/>
                      </a:lnTo>
                      <a:lnTo>
                        <a:pt x="138" y="2"/>
                      </a:lnTo>
                      <a:lnTo>
                        <a:pt x="146" y="0"/>
                      </a:lnTo>
                      <a:lnTo>
                        <a:pt x="274" y="0"/>
                      </a:lnTo>
                      <a:lnTo>
                        <a:pt x="274" y="0"/>
                      </a:lnTo>
                      <a:lnTo>
                        <a:pt x="280" y="2"/>
                      </a:lnTo>
                      <a:lnTo>
                        <a:pt x="286" y="6"/>
                      </a:lnTo>
                      <a:lnTo>
                        <a:pt x="290" y="10"/>
                      </a:lnTo>
                      <a:lnTo>
                        <a:pt x="292" y="18"/>
                      </a:lnTo>
                      <a:lnTo>
                        <a:pt x="292" y="18"/>
                      </a:lnTo>
                      <a:lnTo>
                        <a:pt x="290" y="24"/>
                      </a:lnTo>
                      <a:lnTo>
                        <a:pt x="286" y="30"/>
                      </a:lnTo>
                      <a:lnTo>
                        <a:pt x="280" y="32"/>
                      </a:lnTo>
                      <a:lnTo>
                        <a:pt x="274" y="34"/>
                      </a:lnTo>
                      <a:lnTo>
                        <a:pt x="268" y="34"/>
                      </a:lnTo>
                      <a:lnTo>
                        <a:pt x="268" y="170"/>
                      </a:lnTo>
                      <a:lnTo>
                        <a:pt x="412" y="408"/>
                      </a:lnTo>
                      <a:lnTo>
                        <a:pt x="412" y="408"/>
                      </a:lnTo>
                      <a:lnTo>
                        <a:pt x="416" y="420"/>
                      </a:lnTo>
                      <a:lnTo>
                        <a:pt x="420" y="430"/>
                      </a:lnTo>
                      <a:lnTo>
                        <a:pt x="420" y="440"/>
                      </a:lnTo>
                      <a:lnTo>
                        <a:pt x="416" y="450"/>
                      </a:lnTo>
                      <a:lnTo>
                        <a:pt x="410" y="456"/>
                      </a:lnTo>
                      <a:lnTo>
                        <a:pt x="402" y="462"/>
                      </a:lnTo>
                      <a:lnTo>
                        <a:pt x="390" y="466"/>
                      </a:lnTo>
                      <a:lnTo>
                        <a:pt x="378" y="468"/>
                      </a:lnTo>
                      <a:lnTo>
                        <a:pt x="378" y="468"/>
                      </a:lnTo>
                      <a:close/>
                      <a:moveTo>
                        <a:pt x="392" y="420"/>
                      </a:moveTo>
                      <a:lnTo>
                        <a:pt x="250" y="180"/>
                      </a:lnTo>
                      <a:lnTo>
                        <a:pt x="246" y="176"/>
                      </a:lnTo>
                      <a:lnTo>
                        <a:pt x="246" y="34"/>
                      </a:lnTo>
                      <a:lnTo>
                        <a:pt x="174" y="34"/>
                      </a:lnTo>
                      <a:lnTo>
                        <a:pt x="174" y="176"/>
                      </a:lnTo>
                      <a:lnTo>
                        <a:pt x="170" y="180"/>
                      </a:lnTo>
                      <a:lnTo>
                        <a:pt x="26" y="420"/>
                      </a:lnTo>
                      <a:lnTo>
                        <a:pt x="26" y="420"/>
                      </a:lnTo>
                      <a:lnTo>
                        <a:pt x="24" y="426"/>
                      </a:lnTo>
                      <a:lnTo>
                        <a:pt x="22" y="432"/>
                      </a:lnTo>
                      <a:lnTo>
                        <a:pt x="22" y="436"/>
                      </a:lnTo>
                      <a:lnTo>
                        <a:pt x="22" y="440"/>
                      </a:lnTo>
                      <a:lnTo>
                        <a:pt x="22" y="440"/>
                      </a:lnTo>
                      <a:lnTo>
                        <a:pt x="24" y="442"/>
                      </a:lnTo>
                      <a:lnTo>
                        <a:pt x="28" y="444"/>
                      </a:lnTo>
                      <a:lnTo>
                        <a:pt x="34" y="446"/>
                      </a:lnTo>
                      <a:lnTo>
                        <a:pt x="42" y="446"/>
                      </a:lnTo>
                      <a:lnTo>
                        <a:pt x="378" y="446"/>
                      </a:lnTo>
                      <a:lnTo>
                        <a:pt x="378" y="446"/>
                      </a:lnTo>
                      <a:lnTo>
                        <a:pt x="386" y="446"/>
                      </a:lnTo>
                      <a:lnTo>
                        <a:pt x="392" y="444"/>
                      </a:lnTo>
                      <a:lnTo>
                        <a:pt x="396" y="442"/>
                      </a:lnTo>
                      <a:lnTo>
                        <a:pt x="398" y="440"/>
                      </a:lnTo>
                      <a:lnTo>
                        <a:pt x="398" y="440"/>
                      </a:lnTo>
                      <a:lnTo>
                        <a:pt x="398" y="436"/>
                      </a:lnTo>
                      <a:lnTo>
                        <a:pt x="398" y="432"/>
                      </a:lnTo>
                      <a:lnTo>
                        <a:pt x="396" y="426"/>
                      </a:lnTo>
                      <a:lnTo>
                        <a:pt x="392" y="420"/>
                      </a:lnTo>
                      <a:lnTo>
                        <a:pt x="392" y="4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śḻidé"/>
                <p:cNvSpPr/>
                <p:nvPr/>
              </p:nvSpPr>
              <p:spPr bwMode="auto">
                <a:xfrm>
                  <a:off x="762000" y="1079500"/>
                  <a:ext cx="511175" cy="317500"/>
                </a:xfrm>
                <a:custGeom>
                  <a:avLst/>
                  <a:gdLst>
                    <a:gd name="T0" fmla="*/ 0 w 322"/>
                    <a:gd name="T1" fmla="*/ 200 h 200"/>
                    <a:gd name="T2" fmla="*/ 220 w 322"/>
                    <a:gd name="T3" fmla="*/ 28 h 200"/>
                    <a:gd name="T4" fmla="*/ 140 w 322"/>
                    <a:gd name="T5" fmla="*/ 64 h 200"/>
                    <a:gd name="T6" fmla="*/ 134 w 322"/>
                    <a:gd name="T7" fmla="*/ 62 h 200"/>
                    <a:gd name="T8" fmla="*/ 124 w 322"/>
                    <a:gd name="T9" fmla="*/ 52 h 200"/>
                    <a:gd name="T10" fmla="*/ 118 w 322"/>
                    <a:gd name="T11" fmla="*/ 42 h 200"/>
                    <a:gd name="T12" fmla="*/ 116 w 322"/>
                    <a:gd name="T13" fmla="*/ 30 h 200"/>
                    <a:gd name="T14" fmla="*/ 118 w 322"/>
                    <a:gd name="T15" fmla="*/ 24 h 200"/>
                    <a:gd name="T16" fmla="*/ 124 w 322"/>
                    <a:gd name="T17" fmla="*/ 12 h 200"/>
                    <a:gd name="T18" fmla="*/ 134 w 322"/>
                    <a:gd name="T19" fmla="*/ 4 h 200"/>
                    <a:gd name="T20" fmla="*/ 146 w 322"/>
                    <a:gd name="T21" fmla="*/ 0 h 200"/>
                    <a:gd name="T22" fmla="*/ 158 w 322"/>
                    <a:gd name="T23" fmla="*/ 2 h 200"/>
                    <a:gd name="T24" fmla="*/ 164 w 322"/>
                    <a:gd name="T25" fmla="*/ 4 h 200"/>
                    <a:gd name="T26" fmla="*/ 174 w 322"/>
                    <a:gd name="T27" fmla="*/ 12 h 200"/>
                    <a:gd name="T28" fmla="*/ 180 w 322"/>
                    <a:gd name="T29" fmla="*/ 24 h 200"/>
                    <a:gd name="T30" fmla="*/ 182 w 322"/>
                    <a:gd name="T31" fmla="*/ 36 h 200"/>
                    <a:gd name="T32" fmla="*/ 180 w 322"/>
                    <a:gd name="T33" fmla="*/ 42 h 200"/>
                    <a:gd name="T34" fmla="*/ 174 w 322"/>
                    <a:gd name="T35" fmla="*/ 54 h 200"/>
                    <a:gd name="T36" fmla="*/ 164 w 322"/>
                    <a:gd name="T37" fmla="*/ 62 h 200"/>
                    <a:gd name="T38" fmla="*/ 152 w 322"/>
                    <a:gd name="T39" fmla="*/ 64 h 200"/>
                    <a:gd name="T40" fmla="*/ 140 w 322"/>
                    <a:gd name="T41" fmla="*/ 64 h 200"/>
                    <a:gd name="T42" fmla="*/ 190 w 322"/>
                    <a:gd name="T43" fmla="*/ 100 h 200"/>
                    <a:gd name="T44" fmla="*/ 182 w 322"/>
                    <a:gd name="T45" fmla="*/ 96 h 200"/>
                    <a:gd name="T46" fmla="*/ 176 w 322"/>
                    <a:gd name="T47" fmla="*/ 84 h 200"/>
                    <a:gd name="T48" fmla="*/ 178 w 322"/>
                    <a:gd name="T49" fmla="*/ 76 h 200"/>
                    <a:gd name="T50" fmla="*/ 186 w 322"/>
                    <a:gd name="T51" fmla="*/ 66 h 200"/>
                    <a:gd name="T52" fmla="*/ 200 w 322"/>
                    <a:gd name="T53" fmla="*/ 64 h 200"/>
                    <a:gd name="T54" fmla="*/ 206 w 322"/>
                    <a:gd name="T55" fmla="*/ 68 h 200"/>
                    <a:gd name="T56" fmla="*/ 212 w 322"/>
                    <a:gd name="T57" fmla="*/ 80 h 200"/>
                    <a:gd name="T58" fmla="*/ 212 w 322"/>
                    <a:gd name="T59" fmla="*/ 88 h 200"/>
                    <a:gd name="T60" fmla="*/ 204 w 322"/>
                    <a:gd name="T61" fmla="*/ 98 h 200"/>
                    <a:gd name="T62" fmla="*/ 190 w 322"/>
                    <a:gd name="T6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2" h="200">
                      <a:moveTo>
                        <a:pt x="104" y="28"/>
                      </a:moveTo>
                      <a:lnTo>
                        <a:pt x="0" y="200"/>
                      </a:lnTo>
                      <a:lnTo>
                        <a:pt x="322" y="200"/>
                      </a:lnTo>
                      <a:lnTo>
                        <a:pt x="220" y="28"/>
                      </a:lnTo>
                      <a:lnTo>
                        <a:pt x="104" y="28"/>
                      </a:lnTo>
                      <a:close/>
                      <a:moveTo>
                        <a:pt x="140" y="64"/>
                      </a:moveTo>
                      <a:lnTo>
                        <a:pt x="140" y="64"/>
                      </a:lnTo>
                      <a:lnTo>
                        <a:pt x="134" y="62"/>
                      </a:lnTo>
                      <a:lnTo>
                        <a:pt x="128" y="58"/>
                      </a:lnTo>
                      <a:lnTo>
                        <a:pt x="124" y="52"/>
                      </a:lnTo>
                      <a:lnTo>
                        <a:pt x="120" y="48"/>
                      </a:lnTo>
                      <a:lnTo>
                        <a:pt x="118" y="42"/>
                      </a:lnTo>
                      <a:lnTo>
                        <a:pt x="116" y="36"/>
                      </a:lnTo>
                      <a:lnTo>
                        <a:pt x="116" y="30"/>
                      </a:lnTo>
                      <a:lnTo>
                        <a:pt x="118" y="24"/>
                      </a:lnTo>
                      <a:lnTo>
                        <a:pt x="118" y="24"/>
                      </a:lnTo>
                      <a:lnTo>
                        <a:pt x="120" y="16"/>
                      </a:lnTo>
                      <a:lnTo>
                        <a:pt x="124" y="12"/>
                      </a:lnTo>
                      <a:lnTo>
                        <a:pt x="128" y="8"/>
                      </a:lnTo>
                      <a:lnTo>
                        <a:pt x="134" y="4"/>
                      </a:lnTo>
                      <a:lnTo>
                        <a:pt x="140" y="2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8" y="2"/>
                      </a:lnTo>
                      <a:lnTo>
                        <a:pt x="158" y="2"/>
                      </a:lnTo>
                      <a:lnTo>
                        <a:pt x="164" y="4"/>
                      </a:lnTo>
                      <a:lnTo>
                        <a:pt x="170" y="8"/>
                      </a:lnTo>
                      <a:lnTo>
                        <a:pt x="174" y="12"/>
                      </a:lnTo>
                      <a:lnTo>
                        <a:pt x="178" y="18"/>
                      </a:lnTo>
                      <a:lnTo>
                        <a:pt x="180" y="24"/>
                      </a:lnTo>
                      <a:lnTo>
                        <a:pt x="182" y="30"/>
                      </a:lnTo>
                      <a:lnTo>
                        <a:pt x="182" y="36"/>
                      </a:lnTo>
                      <a:lnTo>
                        <a:pt x="180" y="42"/>
                      </a:lnTo>
                      <a:lnTo>
                        <a:pt x="180" y="42"/>
                      </a:lnTo>
                      <a:lnTo>
                        <a:pt x="178" y="48"/>
                      </a:lnTo>
                      <a:lnTo>
                        <a:pt x="174" y="54"/>
                      </a:lnTo>
                      <a:lnTo>
                        <a:pt x="170" y="58"/>
                      </a:lnTo>
                      <a:lnTo>
                        <a:pt x="164" y="62"/>
                      </a:lnTo>
                      <a:lnTo>
                        <a:pt x="158" y="64"/>
                      </a:lnTo>
                      <a:lnTo>
                        <a:pt x="152" y="64"/>
                      </a:lnTo>
                      <a:lnTo>
                        <a:pt x="146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close/>
                      <a:moveTo>
                        <a:pt x="190" y="100"/>
                      </a:moveTo>
                      <a:lnTo>
                        <a:pt x="190" y="100"/>
                      </a:lnTo>
                      <a:lnTo>
                        <a:pt x="182" y="96"/>
                      </a:lnTo>
                      <a:lnTo>
                        <a:pt x="178" y="90"/>
                      </a:lnTo>
                      <a:lnTo>
                        <a:pt x="176" y="84"/>
                      </a:lnTo>
                      <a:lnTo>
                        <a:pt x="178" y="76"/>
                      </a:lnTo>
                      <a:lnTo>
                        <a:pt x="178" y="76"/>
                      </a:lnTo>
                      <a:lnTo>
                        <a:pt x="180" y="70"/>
                      </a:lnTo>
                      <a:lnTo>
                        <a:pt x="186" y="66"/>
                      </a:lnTo>
                      <a:lnTo>
                        <a:pt x="192" y="64"/>
                      </a:lnTo>
                      <a:lnTo>
                        <a:pt x="200" y="64"/>
                      </a:lnTo>
                      <a:lnTo>
                        <a:pt x="200" y="64"/>
                      </a:lnTo>
                      <a:lnTo>
                        <a:pt x="206" y="68"/>
                      </a:lnTo>
                      <a:lnTo>
                        <a:pt x="210" y="74"/>
                      </a:lnTo>
                      <a:lnTo>
                        <a:pt x="212" y="80"/>
                      </a:lnTo>
                      <a:lnTo>
                        <a:pt x="212" y="88"/>
                      </a:lnTo>
                      <a:lnTo>
                        <a:pt x="212" y="88"/>
                      </a:lnTo>
                      <a:lnTo>
                        <a:pt x="208" y="94"/>
                      </a:lnTo>
                      <a:lnTo>
                        <a:pt x="204" y="98"/>
                      </a:lnTo>
                      <a:lnTo>
                        <a:pt x="196" y="100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ïsḷîḍé"/>
              <p:cNvSpPr/>
              <p:nvPr/>
            </p:nvSpPr>
            <p:spPr bwMode="auto">
              <a:xfrm>
                <a:off x="9018952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ísḷíḑè"/>
            <p:cNvSpPr txBox="1"/>
            <p:nvPr/>
          </p:nvSpPr>
          <p:spPr>
            <a:xfrm>
              <a:off x="751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7" name="ïṡ1iḑè"/>
            <p:cNvSpPr txBox="1"/>
            <p:nvPr/>
          </p:nvSpPr>
          <p:spPr>
            <a:xfrm>
              <a:off x="751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8" name="ïslîḋè"/>
            <p:cNvSpPr txBox="1"/>
            <p:nvPr/>
          </p:nvSpPr>
          <p:spPr>
            <a:xfrm>
              <a:off x="4374041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sp>
          <p:nvSpPr>
            <p:cNvPr id="19" name="ï$líďê"/>
            <p:cNvSpPr txBox="1"/>
            <p:nvPr/>
          </p:nvSpPr>
          <p:spPr>
            <a:xfrm>
              <a:off x="4374042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20" name="ïSḻîḓe"/>
            <p:cNvSpPr txBox="1"/>
            <p:nvPr/>
          </p:nvSpPr>
          <p:spPr>
            <a:xfrm>
              <a:off x="7996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r"/>
              <a:r>
                <a:rPr lang="en-US" altLang="zh-CN" b="1" dirty="0"/>
                <a:t>Text here</a:t>
              </a:r>
            </a:p>
          </p:txBody>
        </p:sp>
        <p:sp>
          <p:nvSpPr>
            <p:cNvPr id="21" name="îsḻídê"/>
            <p:cNvSpPr txBox="1"/>
            <p:nvPr/>
          </p:nvSpPr>
          <p:spPr>
            <a:xfrm>
              <a:off x="7996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</a:pP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42853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9078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/>
          </a:p>
        </p:txBody>
      </p:sp>
      <p:grpSp>
        <p:nvGrpSpPr>
          <p:cNvPr id="5" name="1c2e85c5-8611-4c7c-8344-ccbf20d842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15774" y="909000"/>
            <a:ext cx="7560452" cy="5465309"/>
            <a:chOff x="2315774" y="909000"/>
            <a:chExt cx="7560452" cy="5465309"/>
          </a:xfrm>
        </p:grpSpPr>
        <p:grpSp>
          <p:nvGrpSpPr>
            <p:cNvPr id="6" name="i$ḷíḑè"/>
            <p:cNvGrpSpPr/>
            <p:nvPr/>
          </p:nvGrpSpPr>
          <p:grpSpPr>
            <a:xfrm>
              <a:off x="2315774" y="909000"/>
              <a:ext cx="3668276" cy="4048672"/>
              <a:chOff x="1379014" y="909000"/>
              <a:chExt cx="3668276" cy="4048672"/>
            </a:xfrm>
          </p:grpSpPr>
          <p:grpSp>
            <p:nvGrpSpPr>
              <p:cNvPr id="28" name="isḻiḍè"/>
              <p:cNvGrpSpPr/>
              <p:nvPr/>
            </p:nvGrpSpPr>
            <p:grpSpPr>
              <a:xfrm>
                <a:off x="1379014" y="909000"/>
                <a:ext cx="3668276" cy="4048672"/>
                <a:chOff x="2874177" y="289358"/>
                <a:chExt cx="3668276" cy="4048672"/>
              </a:xfrm>
            </p:grpSpPr>
            <p:sp>
              <p:nvSpPr>
                <p:cNvPr id="32" name="íšlîḓé"/>
                <p:cNvSpPr/>
                <p:nvPr/>
              </p:nvSpPr>
              <p:spPr bwMode="auto">
                <a:xfrm>
                  <a:off x="2874177" y="289358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ḻïḍe"/>
                <p:cNvSpPr/>
                <p:nvPr/>
              </p:nvSpPr>
              <p:spPr bwMode="auto">
                <a:xfrm>
                  <a:off x="5749738" y="963140"/>
                  <a:ext cx="428776" cy="368065"/>
                </a:xfrm>
                <a:custGeom>
                  <a:avLst/>
                  <a:gdLst>
                    <a:gd name="T0" fmla="*/ 230 w 497"/>
                    <a:gd name="T1" fmla="*/ 231 h 426"/>
                    <a:gd name="T2" fmla="*/ 230 w 497"/>
                    <a:gd name="T3" fmla="*/ 231 h 426"/>
                    <a:gd name="T4" fmla="*/ 274 w 497"/>
                    <a:gd name="T5" fmla="*/ 231 h 426"/>
                    <a:gd name="T6" fmla="*/ 274 w 497"/>
                    <a:gd name="T7" fmla="*/ 275 h 426"/>
                    <a:gd name="T8" fmla="*/ 496 w 497"/>
                    <a:gd name="T9" fmla="*/ 275 h 426"/>
                    <a:gd name="T10" fmla="*/ 487 w 497"/>
                    <a:gd name="T11" fmla="*/ 133 h 426"/>
                    <a:gd name="T12" fmla="*/ 443 w 497"/>
                    <a:gd name="T13" fmla="*/ 80 h 426"/>
                    <a:gd name="T14" fmla="*/ 363 w 497"/>
                    <a:gd name="T15" fmla="*/ 80 h 426"/>
                    <a:gd name="T16" fmla="*/ 337 w 497"/>
                    <a:gd name="T17" fmla="*/ 27 h 426"/>
                    <a:gd name="T18" fmla="*/ 300 w 497"/>
                    <a:gd name="T19" fmla="*/ 0 h 426"/>
                    <a:gd name="T20" fmla="*/ 194 w 497"/>
                    <a:gd name="T21" fmla="*/ 0 h 426"/>
                    <a:gd name="T22" fmla="*/ 168 w 497"/>
                    <a:gd name="T23" fmla="*/ 27 h 426"/>
                    <a:gd name="T24" fmla="*/ 133 w 497"/>
                    <a:gd name="T25" fmla="*/ 80 h 426"/>
                    <a:gd name="T26" fmla="*/ 53 w 497"/>
                    <a:gd name="T27" fmla="*/ 80 h 426"/>
                    <a:gd name="T28" fmla="*/ 9 w 497"/>
                    <a:gd name="T29" fmla="*/ 133 h 426"/>
                    <a:gd name="T30" fmla="*/ 0 w 497"/>
                    <a:gd name="T31" fmla="*/ 275 h 426"/>
                    <a:gd name="T32" fmla="*/ 230 w 497"/>
                    <a:gd name="T33" fmla="*/ 275 h 426"/>
                    <a:gd name="T34" fmla="*/ 230 w 497"/>
                    <a:gd name="T35" fmla="*/ 231 h 426"/>
                    <a:gd name="T36" fmla="*/ 186 w 497"/>
                    <a:gd name="T37" fmla="*/ 53 h 426"/>
                    <a:gd name="T38" fmla="*/ 186 w 497"/>
                    <a:gd name="T39" fmla="*/ 53 h 426"/>
                    <a:gd name="T40" fmla="*/ 212 w 497"/>
                    <a:gd name="T41" fmla="*/ 36 h 426"/>
                    <a:gd name="T42" fmla="*/ 284 w 497"/>
                    <a:gd name="T43" fmla="*/ 36 h 426"/>
                    <a:gd name="T44" fmla="*/ 309 w 497"/>
                    <a:gd name="T45" fmla="*/ 53 h 426"/>
                    <a:gd name="T46" fmla="*/ 319 w 497"/>
                    <a:gd name="T47" fmla="*/ 80 h 426"/>
                    <a:gd name="T48" fmla="*/ 177 w 497"/>
                    <a:gd name="T49" fmla="*/ 80 h 426"/>
                    <a:gd name="T50" fmla="*/ 186 w 497"/>
                    <a:gd name="T51" fmla="*/ 53 h 426"/>
                    <a:gd name="T52" fmla="*/ 274 w 497"/>
                    <a:gd name="T53" fmla="*/ 355 h 426"/>
                    <a:gd name="T54" fmla="*/ 274 w 497"/>
                    <a:gd name="T55" fmla="*/ 355 h 426"/>
                    <a:gd name="T56" fmla="*/ 230 w 497"/>
                    <a:gd name="T57" fmla="*/ 355 h 426"/>
                    <a:gd name="T58" fmla="*/ 230 w 497"/>
                    <a:gd name="T59" fmla="*/ 302 h 426"/>
                    <a:gd name="T60" fmla="*/ 9 w 497"/>
                    <a:gd name="T61" fmla="*/ 302 h 426"/>
                    <a:gd name="T62" fmla="*/ 17 w 497"/>
                    <a:gd name="T63" fmla="*/ 381 h 426"/>
                    <a:gd name="T64" fmla="*/ 62 w 497"/>
                    <a:gd name="T65" fmla="*/ 425 h 426"/>
                    <a:gd name="T66" fmla="*/ 434 w 497"/>
                    <a:gd name="T67" fmla="*/ 425 h 426"/>
                    <a:gd name="T68" fmla="*/ 478 w 497"/>
                    <a:gd name="T69" fmla="*/ 381 h 426"/>
                    <a:gd name="T70" fmla="*/ 487 w 497"/>
                    <a:gd name="T71" fmla="*/ 302 h 426"/>
                    <a:gd name="T72" fmla="*/ 274 w 497"/>
                    <a:gd name="T73" fmla="*/ 302 h 426"/>
                    <a:gd name="T74" fmla="*/ 274 w 497"/>
                    <a:gd name="T75" fmla="*/ 355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97" h="426">
                      <a:moveTo>
                        <a:pt x="230" y="231"/>
                      </a:moveTo>
                      <a:lnTo>
                        <a:pt x="230" y="231"/>
                      </a:lnTo>
                      <a:cubicBezTo>
                        <a:pt x="274" y="231"/>
                        <a:pt x="274" y="231"/>
                        <a:pt x="274" y="231"/>
                      </a:cubicBezTo>
                      <a:cubicBezTo>
                        <a:pt x="274" y="275"/>
                        <a:pt x="274" y="275"/>
                        <a:pt x="274" y="275"/>
                      </a:cubicBezTo>
                      <a:cubicBezTo>
                        <a:pt x="496" y="275"/>
                        <a:pt x="496" y="275"/>
                        <a:pt x="496" y="275"/>
                      </a:cubicBezTo>
                      <a:cubicBezTo>
                        <a:pt x="496" y="275"/>
                        <a:pt x="496" y="168"/>
                        <a:pt x="487" y="133"/>
                      </a:cubicBezTo>
                      <a:cubicBezTo>
                        <a:pt x="487" y="97"/>
                        <a:pt x="478" y="80"/>
                        <a:pt x="443" y="80"/>
                      </a:cubicBezTo>
                      <a:cubicBezTo>
                        <a:pt x="363" y="80"/>
                        <a:pt x="363" y="80"/>
                        <a:pt x="363" y="80"/>
                      </a:cubicBezTo>
                      <a:cubicBezTo>
                        <a:pt x="345" y="53"/>
                        <a:pt x="337" y="27"/>
                        <a:pt x="337" y="27"/>
                      </a:cubicBezTo>
                      <a:cubicBezTo>
                        <a:pt x="328" y="9"/>
                        <a:pt x="319" y="0"/>
                        <a:pt x="300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77" y="0"/>
                        <a:pt x="168" y="9"/>
                        <a:pt x="168" y="27"/>
                      </a:cubicBezTo>
                      <a:cubicBezTo>
                        <a:pt x="159" y="27"/>
                        <a:pt x="150" y="53"/>
                        <a:pt x="133" y="80"/>
                      </a:cubicBezTo>
                      <a:cubicBezTo>
                        <a:pt x="53" y="80"/>
                        <a:pt x="53" y="80"/>
                        <a:pt x="53" y="80"/>
                      </a:cubicBezTo>
                      <a:cubicBezTo>
                        <a:pt x="17" y="80"/>
                        <a:pt x="9" y="97"/>
                        <a:pt x="9" y="133"/>
                      </a:cubicBezTo>
                      <a:cubicBezTo>
                        <a:pt x="0" y="168"/>
                        <a:pt x="0" y="275"/>
                        <a:pt x="0" y="275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lnTo>
                        <a:pt x="230" y="231"/>
                      </a:lnTo>
                      <a:close/>
                      <a:moveTo>
                        <a:pt x="186" y="53"/>
                      </a:moveTo>
                      <a:lnTo>
                        <a:pt x="186" y="53"/>
                      </a:lnTo>
                      <a:cubicBezTo>
                        <a:pt x="194" y="44"/>
                        <a:pt x="194" y="36"/>
                        <a:pt x="212" y="36"/>
                      </a:cubicBezTo>
                      <a:cubicBezTo>
                        <a:pt x="284" y="36"/>
                        <a:pt x="284" y="36"/>
                        <a:pt x="284" y="36"/>
                      </a:cubicBezTo>
                      <a:cubicBezTo>
                        <a:pt x="300" y="36"/>
                        <a:pt x="300" y="44"/>
                        <a:pt x="309" y="53"/>
                      </a:cubicBezTo>
                      <a:cubicBezTo>
                        <a:pt x="309" y="53"/>
                        <a:pt x="319" y="71"/>
                        <a:pt x="319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86" y="71"/>
                        <a:pt x="186" y="53"/>
                        <a:pt x="186" y="53"/>
                      </a:cubicBezTo>
                      <a:close/>
                      <a:moveTo>
                        <a:pt x="274" y="355"/>
                      </a:moveTo>
                      <a:lnTo>
                        <a:pt x="274" y="355"/>
                      </a:lnTo>
                      <a:cubicBezTo>
                        <a:pt x="230" y="355"/>
                        <a:pt x="230" y="355"/>
                        <a:pt x="230" y="355"/>
                      </a:cubicBezTo>
                      <a:cubicBezTo>
                        <a:pt x="230" y="302"/>
                        <a:pt x="230" y="302"/>
                        <a:pt x="230" y="302"/>
                      </a:cubicBezTo>
                      <a:cubicBezTo>
                        <a:pt x="9" y="302"/>
                        <a:pt x="9" y="302"/>
                        <a:pt x="9" y="302"/>
                      </a:cubicBezTo>
                      <a:cubicBezTo>
                        <a:pt x="9" y="302"/>
                        <a:pt x="17" y="346"/>
                        <a:pt x="17" y="381"/>
                      </a:cubicBezTo>
                      <a:cubicBezTo>
                        <a:pt x="17" y="399"/>
                        <a:pt x="26" y="425"/>
                        <a:pt x="62" y="425"/>
                      </a:cubicBezTo>
                      <a:cubicBezTo>
                        <a:pt x="434" y="425"/>
                        <a:pt x="434" y="425"/>
                        <a:pt x="434" y="425"/>
                      </a:cubicBezTo>
                      <a:cubicBezTo>
                        <a:pt x="469" y="425"/>
                        <a:pt x="478" y="399"/>
                        <a:pt x="478" y="381"/>
                      </a:cubicBezTo>
                      <a:cubicBezTo>
                        <a:pt x="478" y="346"/>
                        <a:pt x="487" y="302"/>
                        <a:pt x="487" y="302"/>
                      </a:cubicBezTo>
                      <a:cubicBezTo>
                        <a:pt x="274" y="302"/>
                        <a:pt x="274" y="302"/>
                        <a:pt x="274" y="302"/>
                      </a:cubicBezTo>
                      <a:lnTo>
                        <a:pt x="274" y="3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ïṡ1iḓê"/>
              <p:cNvGrpSpPr/>
              <p:nvPr/>
            </p:nvGrpSpPr>
            <p:grpSpPr>
              <a:xfrm>
                <a:off x="1657537" y="2748116"/>
                <a:ext cx="1860375" cy="871514"/>
                <a:chOff x="1657537" y="2748116"/>
                <a:chExt cx="1860375" cy="871514"/>
              </a:xfrm>
            </p:grpSpPr>
            <p:sp>
              <p:nvSpPr>
                <p:cNvPr id="30" name="íşliḑé"/>
                <p:cNvSpPr txBox="1"/>
                <p:nvPr/>
              </p:nvSpPr>
              <p:spPr>
                <a:xfrm>
                  <a:off x="1657537" y="2748116"/>
                  <a:ext cx="186037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31" name="ïṣḻide"/>
                <p:cNvSpPr/>
                <p:nvPr/>
              </p:nvSpPr>
              <p:spPr>
                <a:xfrm>
                  <a:off x="1657537" y="3073823"/>
                  <a:ext cx="1860375" cy="545807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7" name="ïṩlîḑè"/>
            <p:cNvGrpSpPr/>
            <p:nvPr/>
          </p:nvGrpSpPr>
          <p:grpSpPr>
            <a:xfrm>
              <a:off x="5756756" y="909000"/>
              <a:ext cx="3668276" cy="4048672"/>
              <a:chOff x="4789447" y="909000"/>
              <a:chExt cx="3668276" cy="4048672"/>
            </a:xfrm>
          </p:grpSpPr>
          <p:grpSp>
            <p:nvGrpSpPr>
              <p:cNvPr id="22" name="îšľíḍe"/>
              <p:cNvGrpSpPr/>
              <p:nvPr/>
            </p:nvGrpSpPr>
            <p:grpSpPr>
              <a:xfrm>
                <a:off x="4789447" y="909000"/>
                <a:ext cx="3668276" cy="4048672"/>
                <a:chOff x="6027725" y="301301"/>
                <a:chExt cx="3668276" cy="4048672"/>
              </a:xfrm>
            </p:grpSpPr>
            <p:sp>
              <p:nvSpPr>
                <p:cNvPr id="26" name="íŝḻïďe"/>
                <p:cNvSpPr/>
                <p:nvPr/>
              </p:nvSpPr>
              <p:spPr bwMode="auto">
                <a:xfrm>
                  <a:off x="6027725" y="301301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i$ḷiḍê"/>
                <p:cNvSpPr/>
                <p:nvPr/>
              </p:nvSpPr>
              <p:spPr bwMode="auto">
                <a:xfrm>
                  <a:off x="8904491" y="1010900"/>
                  <a:ext cx="396115" cy="354048"/>
                </a:xfrm>
                <a:custGeom>
                  <a:avLst/>
                  <a:gdLst>
                    <a:gd name="T0" fmla="*/ 80 w 498"/>
                    <a:gd name="T1" fmla="*/ 151 h 445"/>
                    <a:gd name="T2" fmla="*/ 80 w 498"/>
                    <a:gd name="T3" fmla="*/ 151 h 445"/>
                    <a:gd name="T4" fmla="*/ 142 w 498"/>
                    <a:gd name="T5" fmla="*/ 169 h 445"/>
                    <a:gd name="T6" fmla="*/ 151 w 498"/>
                    <a:gd name="T7" fmla="*/ 169 h 445"/>
                    <a:gd name="T8" fmla="*/ 195 w 498"/>
                    <a:gd name="T9" fmla="*/ 134 h 445"/>
                    <a:gd name="T10" fmla="*/ 195 w 498"/>
                    <a:gd name="T11" fmla="*/ 125 h 445"/>
                    <a:gd name="T12" fmla="*/ 178 w 498"/>
                    <a:gd name="T13" fmla="*/ 107 h 445"/>
                    <a:gd name="T14" fmla="*/ 275 w 498"/>
                    <a:gd name="T15" fmla="*/ 10 h 445"/>
                    <a:gd name="T16" fmla="*/ 195 w 498"/>
                    <a:gd name="T17" fmla="*/ 0 h 445"/>
                    <a:gd name="T18" fmla="*/ 107 w 498"/>
                    <a:gd name="T19" fmla="*/ 54 h 445"/>
                    <a:gd name="T20" fmla="*/ 72 w 498"/>
                    <a:gd name="T21" fmla="*/ 81 h 445"/>
                    <a:gd name="T22" fmla="*/ 53 w 498"/>
                    <a:gd name="T23" fmla="*/ 116 h 445"/>
                    <a:gd name="T24" fmla="*/ 18 w 498"/>
                    <a:gd name="T25" fmla="*/ 125 h 445"/>
                    <a:gd name="T26" fmla="*/ 0 w 498"/>
                    <a:gd name="T27" fmla="*/ 143 h 445"/>
                    <a:gd name="T28" fmla="*/ 0 w 498"/>
                    <a:gd name="T29" fmla="*/ 151 h 445"/>
                    <a:gd name="T30" fmla="*/ 36 w 498"/>
                    <a:gd name="T31" fmla="*/ 187 h 445"/>
                    <a:gd name="T32" fmla="*/ 53 w 498"/>
                    <a:gd name="T33" fmla="*/ 196 h 445"/>
                    <a:gd name="T34" fmla="*/ 72 w 498"/>
                    <a:gd name="T35" fmla="*/ 178 h 445"/>
                    <a:gd name="T36" fmla="*/ 80 w 498"/>
                    <a:gd name="T37" fmla="*/ 151 h 445"/>
                    <a:gd name="T38" fmla="*/ 222 w 498"/>
                    <a:gd name="T39" fmla="*/ 160 h 445"/>
                    <a:gd name="T40" fmla="*/ 222 w 498"/>
                    <a:gd name="T41" fmla="*/ 160 h 445"/>
                    <a:gd name="T42" fmla="*/ 213 w 498"/>
                    <a:gd name="T43" fmla="*/ 160 h 445"/>
                    <a:gd name="T44" fmla="*/ 178 w 498"/>
                    <a:gd name="T45" fmla="*/ 187 h 445"/>
                    <a:gd name="T46" fmla="*/ 169 w 498"/>
                    <a:gd name="T47" fmla="*/ 204 h 445"/>
                    <a:gd name="T48" fmla="*/ 381 w 498"/>
                    <a:gd name="T49" fmla="*/ 435 h 445"/>
                    <a:gd name="T50" fmla="*/ 399 w 498"/>
                    <a:gd name="T51" fmla="*/ 435 h 445"/>
                    <a:gd name="T52" fmla="*/ 426 w 498"/>
                    <a:gd name="T53" fmla="*/ 417 h 445"/>
                    <a:gd name="T54" fmla="*/ 426 w 498"/>
                    <a:gd name="T55" fmla="*/ 400 h 445"/>
                    <a:gd name="T56" fmla="*/ 222 w 498"/>
                    <a:gd name="T57" fmla="*/ 160 h 445"/>
                    <a:gd name="T58" fmla="*/ 497 w 498"/>
                    <a:gd name="T59" fmla="*/ 63 h 445"/>
                    <a:gd name="T60" fmla="*/ 497 w 498"/>
                    <a:gd name="T61" fmla="*/ 63 h 445"/>
                    <a:gd name="T62" fmla="*/ 479 w 498"/>
                    <a:gd name="T63" fmla="*/ 54 h 445"/>
                    <a:gd name="T64" fmla="*/ 461 w 498"/>
                    <a:gd name="T65" fmla="*/ 89 h 445"/>
                    <a:gd name="T66" fmla="*/ 408 w 498"/>
                    <a:gd name="T67" fmla="*/ 107 h 445"/>
                    <a:gd name="T68" fmla="*/ 399 w 498"/>
                    <a:gd name="T69" fmla="*/ 63 h 445"/>
                    <a:gd name="T70" fmla="*/ 417 w 498"/>
                    <a:gd name="T71" fmla="*/ 19 h 445"/>
                    <a:gd name="T72" fmla="*/ 408 w 498"/>
                    <a:gd name="T73" fmla="*/ 10 h 445"/>
                    <a:gd name="T74" fmla="*/ 337 w 498"/>
                    <a:gd name="T75" fmla="*/ 72 h 445"/>
                    <a:gd name="T76" fmla="*/ 319 w 498"/>
                    <a:gd name="T77" fmla="*/ 151 h 445"/>
                    <a:gd name="T78" fmla="*/ 284 w 498"/>
                    <a:gd name="T79" fmla="*/ 187 h 445"/>
                    <a:gd name="T80" fmla="*/ 319 w 498"/>
                    <a:gd name="T81" fmla="*/ 231 h 445"/>
                    <a:gd name="T82" fmla="*/ 364 w 498"/>
                    <a:gd name="T83" fmla="*/ 187 h 445"/>
                    <a:gd name="T84" fmla="*/ 408 w 498"/>
                    <a:gd name="T85" fmla="*/ 178 h 445"/>
                    <a:gd name="T86" fmla="*/ 488 w 498"/>
                    <a:gd name="T87" fmla="*/ 143 h 445"/>
                    <a:gd name="T88" fmla="*/ 497 w 498"/>
                    <a:gd name="T89" fmla="*/ 63 h 445"/>
                    <a:gd name="T90" fmla="*/ 72 w 498"/>
                    <a:gd name="T91" fmla="*/ 400 h 445"/>
                    <a:gd name="T92" fmla="*/ 72 w 498"/>
                    <a:gd name="T93" fmla="*/ 400 h 445"/>
                    <a:gd name="T94" fmla="*/ 72 w 498"/>
                    <a:gd name="T95" fmla="*/ 417 h 445"/>
                    <a:gd name="T96" fmla="*/ 89 w 498"/>
                    <a:gd name="T97" fmla="*/ 444 h 445"/>
                    <a:gd name="T98" fmla="*/ 107 w 498"/>
                    <a:gd name="T99" fmla="*/ 435 h 445"/>
                    <a:gd name="T100" fmla="*/ 231 w 498"/>
                    <a:gd name="T101" fmla="*/ 320 h 445"/>
                    <a:gd name="T102" fmla="*/ 195 w 498"/>
                    <a:gd name="T103" fmla="*/ 275 h 445"/>
                    <a:gd name="T104" fmla="*/ 72 w 498"/>
                    <a:gd name="T105" fmla="*/ 400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98" h="445">
                      <a:moveTo>
                        <a:pt x="80" y="151"/>
                      </a:moveTo>
                      <a:lnTo>
                        <a:pt x="80" y="151"/>
                      </a:lnTo>
                      <a:cubicBezTo>
                        <a:pt x="97" y="134"/>
                        <a:pt x="116" y="143"/>
                        <a:pt x="142" y="169"/>
                      </a:cubicBezTo>
                      <a:cubicBezTo>
                        <a:pt x="151" y="178"/>
                        <a:pt x="151" y="169"/>
                        <a:pt x="151" y="169"/>
                      </a:cubicBezTo>
                      <a:cubicBezTo>
                        <a:pt x="160" y="169"/>
                        <a:pt x="186" y="134"/>
                        <a:pt x="195" y="134"/>
                      </a:cubicBezTo>
                      <a:cubicBezTo>
                        <a:pt x="195" y="134"/>
                        <a:pt x="195" y="134"/>
                        <a:pt x="195" y="125"/>
                      </a:cubicBezTo>
                      <a:cubicBezTo>
                        <a:pt x="186" y="125"/>
                        <a:pt x="178" y="116"/>
                        <a:pt x="178" y="107"/>
                      </a:cubicBezTo>
                      <a:cubicBezTo>
                        <a:pt x="133" y="45"/>
                        <a:pt x="301" y="10"/>
                        <a:pt x="275" y="10"/>
                      </a:cubicBezTo>
                      <a:cubicBezTo>
                        <a:pt x="257" y="0"/>
                        <a:pt x="204" y="0"/>
                        <a:pt x="195" y="0"/>
                      </a:cubicBezTo>
                      <a:cubicBezTo>
                        <a:pt x="169" y="10"/>
                        <a:pt x="125" y="36"/>
                        <a:pt x="107" y="54"/>
                      </a:cubicBezTo>
                      <a:cubicBezTo>
                        <a:pt x="80" y="72"/>
                        <a:pt x="72" y="81"/>
                        <a:pt x="72" y="81"/>
                      </a:cubicBezTo>
                      <a:cubicBezTo>
                        <a:pt x="62" y="89"/>
                        <a:pt x="72" y="107"/>
                        <a:pt x="53" y="116"/>
                      </a:cubicBezTo>
                      <a:cubicBezTo>
                        <a:pt x="36" y="125"/>
                        <a:pt x="27" y="116"/>
                        <a:pt x="18" y="125"/>
                      </a:cubicBezTo>
                      <a:cubicBezTo>
                        <a:pt x="18" y="134"/>
                        <a:pt x="9" y="134"/>
                        <a:pt x="0" y="143"/>
                      </a:cubicBezTo>
                      <a:lnTo>
                        <a:pt x="0" y="151"/>
                      </a:lnTo>
                      <a:lnTo>
                        <a:pt x="36" y="187"/>
                      </a:lnTo>
                      <a:cubicBezTo>
                        <a:pt x="36" y="196"/>
                        <a:pt x="44" y="196"/>
                        <a:pt x="53" y="196"/>
                      </a:cubicBezTo>
                      <a:cubicBezTo>
                        <a:pt x="53" y="187"/>
                        <a:pt x="62" y="178"/>
                        <a:pt x="72" y="178"/>
                      </a:cubicBezTo>
                      <a:cubicBezTo>
                        <a:pt x="72" y="178"/>
                        <a:pt x="72" y="151"/>
                        <a:pt x="80" y="151"/>
                      </a:cubicBezTo>
                      <a:close/>
                      <a:moveTo>
                        <a:pt x="222" y="160"/>
                      </a:moveTo>
                      <a:lnTo>
                        <a:pt x="222" y="160"/>
                      </a:ln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69" y="196"/>
                        <a:pt x="169" y="196"/>
                        <a:pt x="169" y="204"/>
                      </a:cubicBezTo>
                      <a:cubicBezTo>
                        <a:pt x="381" y="435"/>
                        <a:pt x="381" y="435"/>
                        <a:pt x="381" y="435"/>
                      </a:cubicBezTo>
                      <a:cubicBezTo>
                        <a:pt x="381" y="444"/>
                        <a:pt x="391" y="444"/>
                        <a:pt x="399" y="435"/>
                      </a:cubicBezTo>
                      <a:cubicBezTo>
                        <a:pt x="426" y="417"/>
                        <a:pt x="426" y="417"/>
                        <a:pt x="426" y="417"/>
                      </a:cubicBezTo>
                      <a:cubicBezTo>
                        <a:pt x="426" y="408"/>
                        <a:pt x="426" y="400"/>
                        <a:pt x="426" y="400"/>
                      </a:cubicBezTo>
                      <a:lnTo>
                        <a:pt x="222" y="160"/>
                      </a:lnTo>
                      <a:close/>
                      <a:moveTo>
                        <a:pt x="497" y="63"/>
                      </a:moveTo>
                      <a:lnTo>
                        <a:pt x="497" y="63"/>
                      </a:lnTo>
                      <a:cubicBezTo>
                        <a:pt x="488" y="45"/>
                        <a:pt x="488" y="54"/>
                        <a:pt x="479" y="54"/>
                      </a:cubicBezTo>
                      <a:cubicBezTo>
                        <a:pt x="479" y="63"/>
                        <a:pt x="461" y="81"/>
                        <a:pt x="461" y="89"/>
                      </a:cubicBezTo>
                      <a:cubicBezTo>
                        <a:pt x="452" y="107"/>
                        <a:pt x="435" y="125"/>
                        <a:pt x="408" y="107"/>
                      </a:cubicBezTo>
                      <a:cubicBezTo>
                        <a:pt x="381" y="81"/>
                        <a:pt x="391" y="72"/>
                        <a:pt x="399" y="63"/>
                      </a:cubicBezTo>
                      <a:cubicBezTo>
                        <a:pt x="399" y="54"/>
                        <a:pt x="417" y="28"/>
                        <a:pt x="417" y="19"/>
                      </a:cubicBezTo>
                      <a:cubicBezTo>
                        <a:pt x="426" y="19"/>
                        <a:pt x="417" y="10"/>
                        <a:pt x="408" y="10"/>
                      </a:cubicBezTo>
                      <a:cubicBezTo>
                        <a:pt x="399" y="19"/>
                        <a:pt x="346" y="36"/>
                        <a:pt x="337" y="72"/>
                      </a:cubicBezTo>
                      <a:cubicBezTo>
                        <a:pt x="328" y="98"/>
                        <a:pt x="346" y="125"/>
                        <a:pt x="319" y="151"/>
                      </a:cubicBezTo>
                      <a:cubicBezTo>
                        <a:pt x="284" y="187"/>
                        <a:pt x="284" y="187"/>
                        <a:pt x="284" y="187"/>
                      </a:cubicBezTo>
                      <a:cubicBezTo>
                        <a:pt x="319" y="231"/>
                        <a:pt x="319" y="231"/>
                        <a:pt x="319" y="231"/>
                      </a:cubicBezTo>
                      <a:cubicBezTo>
                        <a:pt x="364" y="187"/>
                        <a:pt x="364" y="187"/>
                        <a:pt x="364" y="187"/>
                      </a:cubicBezTo>
                      <a:cubicBezTo>
                        <a:pt x="372" y="178"/>
                        <a:pt x="391" y="169"/>
                        <a:pt x="408" y="178"/>
                      </a:cubicBezTo>
                      <a:cubicBezTo>
                        <a:pt x="452" y="187"/>
                        <a:pt x="470" y="169"/>
                        <a:pt x="488" y="143"/>
                      </a:cubicBezTo>
                      <a:cubicBezTo>
                        <a:pt x="497" y="116"/>
                        <a:pt x="497" y="72"/>
                        <a:pt x="497" y="63"/>
                      </a:cubicBezTo>
                      <a:close/>
                      <a:moveTo>
                        <a:pt x="72" y="400"/>
                      </a:moveTo>
                      <a:lnTo>
                        <a:pt x="72" y="400"/>
                      </a:lnTo>
                      <a:cubicBezTo>
                        <a:pt x="62" y="408"/>
                        <a:pt x="62" y="417"/>
                        <a:pt x="72" y="417"/>
                      </a:cubicBezTo>
                      <a:cubicBezTo>
                        <a:pt x="89" y="444"/>
                        <a:pt x="89" y="444"/>
                        <a:pt x="89" y="444"/>
                      </a:cubicBezTo>
                      <a:cubicBezTo>
                        <a:pt x="97" y="444"/>
                        <a:pt x="107" y="444"/>
                        <a:pt x="107" y="435"/>
                      </a:cubicBezTo>
                      <a:cubicBezTo>
                        <a:pt x="231" y="320"/>
                        <a:pt x="231" y="320"/>
                        <a:pt x="231" y="320"/>
                      </a:cubicBezTo>
                      <a:cubicBezTo>
                        <a:pt x="195" y="275"/>
                        <a:pt x="195" y="275"/>
                        <a:pt x="195" y="275"/>
                      </a:cubicBezTo>
                      <a:lnTo>
                        <a:pt x="72" y="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i$lidê"/>
              <p:cNvGrpSpPr/>
              <p:nvPr/>
            </p:nvGrpSpPr>
            <p:grpSpPr>
              <a:xfrm>
                <a:off x="5070331" y="2748116"/>
                <a:ext cx="1861200" cy="872906"/>
                <a:chOff x="5151311" y="2890249"/>
                <a:chExt cx="1861200" cy="872906"/>
              </a:xfrm>
            </p:grpSpPr>
            <p:sp>
              <p:nvSpPr>
                <p:cNvPr id="24" name="išlïdê"/>
                <p:cNvSpPr txBox="1"/>
                <p:nvPr/>
              </p:nvSpPr>
              <p:spPr>
                <a:xfrm>
                  <a:off x="5151311" y="289024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25" name="ïṩļïḑé"/>
                <p:cNvSpPr/>
                <p:nvPr/>
              </p:nvSpPr>
              <p:spPr>
                <a:xfrm>
                  <a:off x="5151311" y="3215955"/>
                  <a:ext cx="1861200" cy="547200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8" name="ï$ḻîḍe"/>
            <p:cNvGrpSpPr/>
            <p:nvPr/>
          </p:nvGrpSpPr>
          <p:grpSpPr>
            <a:xfrm>
              <a:off x="2759994" y="2325637"/>
              <a:ext cx="3668276" cy="4048672"/>
              <a:chOff x="1895013" y="2325637"/>
              <a:chExt cx="3668276" cy="4048672"/>
            </a:xfrm>
          </p:grpSpPr>
          <p:grpSp>
            <p:nvGrpSpPr>
              <p:cNvPr id="16" name="ï$ḷíḑè"/>
              <p:cNvGrpSpPr/>
              <p:nvPr/>
            </p:nvGrpSpPr>
            <p:grpSpPr>
              <a:xfrm>
                <a:off x="1895013" y="2325637"/>
                <a:ext cx="3668276" cy="4048672"/>
                <a:chOff x="3546487" y="1504416"/>
                <a:chExt cx="3668276" cy="4048672"/>
              </a:xfrm>
            </p:grpSpPr>
            <p:sp>
              <p:nvSpPr>
                <p:cNvPr id="20" name="íşḷïḑè"/>
                <p:cNvSpPr/>
                <p:nvPr/>
              </p:nvSpPr>
              <p:spPr bwMode="auto">
                <a:xfrm rot="10800000">
                  <a:off x="3546487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$ḻiḍe"/>
                <p:cNvSpPr/>
                <p:nvPr/>
              </p:nvSpPr>
              <p:spPr bwMode="auto">
                <a:xfrm>
                  <a:off x="3989065" y="4468259"/>
                  <a:ext cx="356680" cy="442912"/>
                </a:xfrm>
                <a:custGeom>
                  <a:avLst/>
                  <a:gdLst>
                    <a:gd name="T0" fmla="*/ 381 w 400"/>
                    <a:gd name="T1" fmla="*/ 124 h 498"/>
                    <a:gd name="T2" fmla="*/ 381 w 400"/>
                    <a:gd name="T3" fmla="*/ 124 h 498"/>
                    <a:gd name="T4" fmla="*/ 231 w 400"/>
                    <a:gd name="T5" fmla="*/ 9 h 498"/>
                    <a:gd name="T6" fmla="*/ 115 w 400"/>
                    <a:gd name="T7" fmla="*/ 151 h 498"/>
                    <a:gd name="T8" fmla="*/ 133 w 400"/>
                    <a:gd name="T9" fmla="*/ 213 h 498"/>
                    <a:gd name="T10" fmla="*/ 9 w 400"/>
                    <a:gd name="T11" fmla="*/ 407 h 498"/>
                    <a:gd name="T12" fmla="*/ 0 w 400"/>
                    <a:gd name="T13" fmla="*/ 434 h 498"/>
                    <a:gd name="T14" fmla="*/ 9 w 400"/>
                    <a:gd name="T15" fmla="*/ 478 h 498"/>
                    <a:gd name="T16" fmla="*/ 27 w 400"/>
                    <a:gd name="T17" fmla="*/ 497 h 498"/>
                    <a:gd name="T18" fmla="*/ 62 w 400"/>
                    <a:gd name="T19" fmla="*/ 487 h 498"/>
                    <a:gd name="T20" fmla="*/ 89 w 400"/>
                    <a:gd name="T21" fmla="*/ 470 h 498"/>
                    <a:gd name="T22" fmla="*/ 142 w 400"/>
                    <a:gd name="T23" fmla="*/ 390 h 498"/>
                    <a:gd name="T24" fmla="*/ 142 w 400"/>
                    <a:gd name="T25" fmla="*/ 390 h 498"/>
                    <a:gd name="T26" fmla="*/ 177 w 400"/>
                    <a:gd name="T27" fmla="*/ 381 h 498"/>
                    <a:gd name="T28" fmla="*/ 231 w 400"/>
                    <a:gd name="T29" fmla="*/ 284 h 498"/>
                    <a:gd name="T30" fmla="*/ 293 w 400"/>
                    <a:gd name="T31" fmla="*/ 284 h 498"/>
                    <a:gd name="T32" fmla="*/ 381 w 400"/>
                    <a:gd name="T33" fmla="*/ 124 h 498"/>
                    <a:gd name="T34" fmla="*/ 319 w 400"/>
                    <a:gd name="T35" fmla="*/ 159 h 498"/>
                    <a:gd name="T36" fmla="*/ 319 w 400"/>
                    <a:gd name="T37" fmla="*/ 159 h 498"/>
                    <a:gd name="T38" fmla="*/ 256 w 400"/>
                    <a:gd name="T39" fmla="*/ 142 h 498"/>
                    <a:gd name="T40" fmla="*/ 221 w 400"/>
                    <a:gd name="T41" fmla="*/ 80 h 498"/>
                    <a:gd name="T42" fmla="*/ 310 w 400"/>
                    <a:gd name="T43" fmla="*/ 71 h 498"/>
                    <a:gd name="T44" fmla="*/ 319 w 400"/>
                    <a:gd name="T45" fmla="*/ 15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0" h="498">
                      <a:moveTo>
                        <a:pt x="381" y="124"/>
                      </a:moveTo>
                      <a:lnTo>
                        <a:pt x="381" y="124"/>
                      </a:lnTo>
                      <a:cubicBezTo>
                        <a:pt x="372" y="44"/>
                        <a:pt x="301" y="0"/>
                        <a:pt x="231" y="9"/>
                      </a:cubicBezTo>
                      <a:cubicBezTo>
                        <a:pt x="159" y="27"/>
                        <a:pt x="106" y="80"/>
                        <a:pt x="115" y="151"/>
                      </a:cubicBezTo>
                      <a:cubicBezTo>
                        <a:pt x="115" y="168"/>
                        <a:pt x="124" y="195"/>
                        <a:pt x="133" y="213"/>
                      </a:cubicBezTo>
                      <a:cubicBezTo>
                        <a:pt x="9" y="407"/>
                        <a:pt x="9" y="407"/>
                        <a:pt x="9" y="407"/>
                      </a:cubicBezTo>
                      <a:cubicBezTo>
                        <a:pt x="0" y="407"/>
                        <a:pt x="0" y="425"/>
                        <a:pt x="0" y="434"/>
                      </a:cubicBezTo>
                      <a:cubicBezTo>
                        <a:pt x="9" y="478"/>
                        <a:pt x="9" y="478"/>
                        <a:pt x="9" y="478"/>
                      </a:cubicBezTo>
                      <a:cubicBezTo>
                        <a:pt x="9" y="487"/>
                        <a:pt x="18" y="497"/>
                        <a:pt x="27" y="497"/>
                      </a:cubicBezTo>
                      <a:cubicBezTo>
                        <a:pt x="62" y="487"/>
                        <a:pt x="62" y="487"/>
                        <a:pt x="62" y="487"/>
                      </a:cubicBezTo>
                      <a:cubicBezTo>
                        <a:pt x="71" y="487"/>
                        <a:pt x="80" y="478"/>
                        <a:pt x="89" y="470"/>
                      </a:cubicBezTo>
                      <a:cubicBezTo>
                        <a:pt x="142" y="390"/>
                        <a:pt x="142" y="390"/>
                        <a:pt x="142" y="390"/>
                      </a:cubicBezTo>
                      <a:lnTo>
                        <a:pt x="142" y="390"/>
                      </a:lnTo>
                      <a:cubicBezTo>
                        <a:pt x="177" y="381"/>
                        <a:pt x="177" y="381"/>
                        <a:pt x="177" y="381"/>
                      </a:cubicBezTo>
                      <a:cubicBezTo>
                        <a:pt x="231" y="284"/>
                        <a:pt x="231" y="284"/>
                        <a:pt x="231" y="284"/>
                      </a:cubicBezTo>
                      <a:cubicBezTo>
                        <a:pt x="248" y="293"/>
                        <a:pt x="284" y="284"/>
                        <a:pt x="293" y="284"/>
                      </a:cubicBezTo>
                      <a:cubicBezTo>
                        <a:pt x="363" y="275"/>
                        <a:pt x="399" y="195"/>
                        <a:pt x="381" y="124"/>
                      </a:cubicBezTo>
                      <a:close/>
                      <a:moveTo>
                        <a:pt x="319" y="159"/>
                      </a:moveTo>
                      <a:lnTo>
                        <a:pt x="319" y="159"/>
                      </a:lnTo>
                      <a:cubicBezTo>
                        <a:pt x="301" y="187"/>
                        <a:pt x="284" y="168"/>
                        <a:pt x="256" y="142"/>
                      </a:cubicBezTo>
                      <a:cubicBezTo>
                        <a:pt x="231" y="124"/>
                        <a:pt x="203" y="115"/>
                        <a:pt x="221" y="80"/>
                      </a:cubicBezTo>
                      <a:cubicBezTo>
                        <a:pt x="240" y="53"/>
                        <a:pt x="284" y="44"/>
                        <a:pt x="310" y="71"/>
                      </a:cubicBezTo>
                      <a:cubicBezTo>
                        <a:pt x="337" y="89"/>
                        <a:pt x="346" y="133"/>
                        <a:pt x="319" y="1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iṧlîḋé"/>
              <p:cNvGrpSpPr/>
              <p:nvPr/>
            </p:nvGrpSpPr>
            <p:grpSpPr>
              <a:xfrm>
                <a:off x="3447431" y="3760332"/>
                <a:ext cx="1861200" cy="854977"/>
                <a:chOff x="3447431" y="3760332"/>
                <a:chExt cx="1861200" cy="854977"/>
              </a:xfrm>
            </p:grpSpPr>
            <p:sp>
              <p:nvSpPr>
                <p:cNvPr id="18" name="ïṩļïḓe"/>
                <p:cNvSpPr txBox="1"/>
                <p:nvPr/>
              </p:nvSpPr>
              <p:spPr>
                <a:xfrm>
                  <a:off x="3447431" y="4307532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9" name="ísļídé"/>
                <p:cNvSpPr/>
                <p:nvPr/>
              </p:nvSpPr>
              <p:spPr>
                <a:xfrm>
                  <a:off x="3447431" y="3760332"/>
                  <a:ext cx="1861200" cy="54720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9" name="íṡļíḑé"/>
            <p:cNvGrpSpPr/>
            <p:nvPr/>
          </p:nvGrpSpPr>
          <p:grpSpPr>
            <a:xfrm>
              <a:off x="6207950" y="2325637"/>
              <a:ext cx="3668276" cy="4048672"/>
              <a:chOff x="5257899" y="2325637"/>
              <a:chExt cx="3668276" cy="4048672"/>
            </a:xfrm>
          </p:grpSpPr>
          <p:grpSp>
            <p:nvGrpSpPr>
              <p:cNvPr id="10" name="iṣḷïďè"/>
              <p:cNvGrpSpPr/>
              <p:nvPr/>
            </p:nvGrpSpPr>
            <p:grpSpPr>
              <a:xfrm>
                <a:off x="5257899" y="2325637"/>
                <a:ext cx="3668276" cy="4048672"/>
                <a:chOff x="6700035" y="1504416"/>
                <a:chExt cx="3668276" cy="4048672"/>
              </a:xfrm>
            </p:grpSpPr>
            <p:sp>
              <p:nvSpPr>
                <p:cNvPr id="14" name="í$ļidé"/>
                <p:cNvSpPr/>
                <p:nvPr/>
              </p:nvSpPr>
              <p:spPr bwMode="auto">
                <a:xfrm rot="10800000">
                  <a:off x="6700035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íṩ1íḋê"/>
                <p:cNvSpPr/>
                <p:nvPr/>
              </p:nvSpPr>
              <p:spPr bwMode="auto">
                <a:xfrm>
                  <a:off x="7109236" y="4491375"/>
                  <a:ext cx="373258" cy="388038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iŝľiḍé"/>
              <p:cNvGrpSpPr/>
              <p:nvPr/>
            </p:nvGrpSpPr>
            <p:grpSpPr>
              <a:xfrm>
                <a:off x="6810318" y="3761725"/>
                <a:ext cx="1861200" cy="853584"/>
                <a:chOff x="6810318" y="3646802"/>
                <a:chExt cx="1861200" cy="853584"/>
              </a:xfrm>
            </p:grpSpPr>
            <p:sp>
              <p:nvSpPr>
                <p:cNvPr id="12" name="íśļíḓe"/>
                <p:cNvSpPr txBox="1"/>
                <p:nvPr/>
              </p:nvSpPr>
              <p:spPr>
                <a:xfrm>
                  <a:off x="6810318" y="419260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3" name="işļiďé"/>
                <p:cNvSpPr/>
                <p:nvPr/>
              </p:nvSpPr>
              <p:spPr>
                <a:xfrm>
                  <a:off x="6810318" y="3646802"/>
                  <a:ext cx="1861200" cy="545807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/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/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/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/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/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/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/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ṣľïďe"/>
            <p:cNvGrpSpPr/>
            <p:nvPr/>
          </p:nvGrpSpPr>
          <p:grpSpPr>
            <a:xfrm>
              <a:off x="673100" y="2124003"/>
              <a:ext cx="2108063" cy="944997"/>
              <a:chOff x="1117157" y="2484003"/>
              <a:chExt cx="2108063" cy="944997"/>
            </a:xfrm>
          </p:grpSpPr>
          <p:sp>
            <p:nvSpPr>
              <p:cNvPr id="48" name="ïsļîḓe"/>
              <p:cNvSpPr/>
              <p:nvPr/>
            </p:nvSpPr>
            <p:spPr bwMode="auto">
              <a:xfrm>
                <a:off x="1117157" y="287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9" name="ï$1íḋé"/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ïṣḷíḋè"/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/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/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/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/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ṡļîḋé"/>
            <p:cNvSpPr/>
            <p:nvPr/>
          </p:nvSpPr>
          <p:spPr bwMode="auto">
            <a:xfrm>
              <a:off x="9418992" y="251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3" name="íṩľîḑê"/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/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/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/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Sḷïďé"/>
            <p:cNvGrpSpPr/>
            <p:nvPr/>
          </p:nvGrpSpPr>
          <p:grpSpPr>
            <a:xfrm>
              <a:off x="997782" y="3303031"/>
              <a:ext cx="2108063" cy="944997"/>
              <a:chOff x="997782" y="3303031"/>
              <a:chExt cx="2108063" cy="944997"/>
            </a:xfrm>
          </p:grpSpPr>
          <p:sp>
            <p:nvSpPr>
              <p:cNvPr id="40" name="ísļíḓe"/>
              <p:cNvSpPr/>
              <p:nvPr/>
            </p:nvSpPr>
            <p:spPr bwMode="auto">
              <a:xfrm>
                <a:off x="997782" y="369062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îšľïdè"/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/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/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/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ïśľiďé"/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ṩlïḋe"/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21" name="îṧḻídê"/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/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/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/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ŝḻiḋé"/>
            <p:cNvGrpSpPr/>
            <p:nvPr/>
          </p:nvGrpSpPr>
          <p:grpSpPr>
            <a:xfrm>
              <a:off x="673100" y="4389325"/>
              <a:ext cx="2108063" cy="944997"/>
              <a:chOff x="1068608" y="4195723"/>
              <a:chExt cx="2108063" cy="944997"/>
            </a:xfrm>
          </p:grpSpPr>
          <p:sp>
            <p:nvSpPr>
              <p:cNvPr id="32" name="íš1idè"/>
              <p:cNvSpPr/>
              <p:nvPr/>
            </p:nvSpPr>
            <p:spPr bwMode="auto">
              <a:xfrm>
                <a:off x="1068608" y="458332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3" name="íṡḷïḍé"/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4" name="îŝlídê"/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/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/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/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işļîḑè"/>
            <p:cNvSpPr/>
            <p:nvPr/>
          </p:nvSpPr>
          <p:spPr bwMode="auto">
            <a:xfrm>
              <a:off x="9410837" y="477692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îSļíďê"/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VS</a:t>
            </a:r>
            <a:r>
              <a:rPr lang="zh-CN" altLang="en-US" dirty="0" smtClean="0"/>
              <a:t>单元测试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3" name="islíďe"/>
          <p:cNvSpPr/>
          <p:nvPr/>
        </p:nvSpPr>
        <p:spPr>
          <a:xfrm>
            <a:off x="1217258" y="1433961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îṧḻîḍê"/>
          <p:cNvSpPr txBox="1"/>
          <p:nvPr/>
        </p:nvSpPr>
        <p:spPr>
          <a:xfrm>
            <a:off x="2216669" y="1361325"/>
            <a:ext cx="7325161" cy="83084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</a:rPr>
              <a:t>测试是指由公司质量保证小组主导的测试活动，分为很多种如功能测试、集成测试等，一般在软件生命周期的</a:t>
            </a:r>
            <a:r>
              <a:rPr lang="zh-CN" altLang="en-US" sz="1400" b="1" smtClean="0">
                <a:solidFill>
                  <a:schemeClr val="accent1"/>
                </a:solidFill>
              </a:rPr>
              <a:t>测试阶段进行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117" name="ïṩ1ídè"/>
          <p:cNvSpPr/>
          <p:nvPr/>
        </p:nvSpPr>
        <p:spPr>
          <a:xfrm>
            <a:off x="1202783" y="2508365"/>
            <a:ext cx="675000" cy="6750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îş1îḋe"/>
          <p:cNvSpPr txBox="1"/>
          <p:nvPr/>
        </p:nvSpPr>
        <p:spPr>
          <a:xfrm>
            <a:off x="2216669" y="2677128"/>
            <a:ext cx="6393930" cy="404647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lstStyle/>
          <a:p>
            <a:r>
              <a:rPr lang="zh-CN" altLang="en-US" sz="1400" b="1" dirty="0" smtClean="0">
                <a:solidFill>
                  <a:schemeClr val="accent3"/>
                </a:solidFill>
              </a:rPr>
              <a:t>单元测试是指由开发主导的测试活动，用于验证编码单元的正确性，在编码阶段进行。</a:t>
            </a:r>
            <a:endParaRPr lang="en-US" altLang="zh-CN" sz="1400" b="1" dirty="0">
              <a:solidFill>
                <a:schemeClr val="accent3"/>
              </a:solidFill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0" y="3499988"/>
            <a:ext cx="3086100" cy="3048000"/>
          </a:xfrm>
          <a:prstGeom prst="rect">
            <a:avLst/>
          </a:prstGeom>
        </p:spPr>
      </p:pic>
      <p:grpSp>
        <p:nvGrpSpPr>
          <p:cNvPr id="128" name="组 127"/>
          <p:cNvGrpSpPr/>
          <p:nvPr/>
        </p:nvGrpSpPr>
        <p:grpSpPr>
          <a:xfrm>
            <a:off x="5876166" y="4858050"/>
            <a:ext cx="675000" cy="675005"/>
            <a:chOff x="5876166" y="5560695"/>
            <a:chExt cx="675000" cy="675005"/>
          </a:xfrm>
        </p:grpSpPr>
        <p:sp>
          <p:nvSpPr>
            <p:cNvPr id="121" name="íṩľidé"/>
            <p:cNvSpPr/>
            <p:nvPr/>
          </p:nvSpPr>
          <p:spPr>
            <a:xfrm>
              <a:off x="5876166" y="5560695"/>
              <a:ext cx="675000" cy="675005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ṡḻíḓê"/>
            <p:cNvSpPr/>
            <p:nvPr/>
          </p:nvSpPr>
          <p:spPr bwMode="auto">
            <a:xfrm>
              <a:off x="6041573" y="5729459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23" name="肘形连接符 9"/>
          <p:cNvCxnSpPr>
            <a:endCxn id="121" idx="2"/>
          </p:cNvCxnSpPr>
          <p:nvPr/>
        </p:nvCxnSpPr>
        <p:spPr>
          <a:xfrm flipV="1">
            <a:off x="3701143" y="5195553"/>
            <a:ext cx="2175023" cy="654120"/>
          </a:xfrm>
          <a:prstGeom prst="bentConnector3">
            <a:avLst>
              <a:gd name="adj1" fmla="val 50000"/>
            </a:avLst>
          </a:prstGeom>
          <a:ln w="28575" cap="sq">
            <a:solidFill>
              <a:schemeClr val="accent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íṣḻiḑê"/>
          <p:cNvSpPr txBox="1"/>
          <p:nvPr/>
        </p:nvSpPr>
        <p:spPr>
          <a:xfrm>
            <a:off x="6596829" y="4959641"/>
            <a:ext cx="4128914" cy="4718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 smtClean="0">
                <a:solidFill>
                  <a:schemeClr val="accent2"/>
                </a:solidFill>
              </a:rPr>
              <a:t>目标都是为了提升项目（产品</a:t>
            </a:r>
            <a:r>
              <a:rPr lang="zh-CN" altLang="en-US" sz="1400" b="1" dirty="0" smtClean="0">
                <a:solidFill>
                  <a:schemeClr val="accent2"/>
                </a:solidFill>
              </a:rPr>
              <a:t>）质量</a:t>
            </a:r>
            <a:endParaRPr lang="en-US" altLang="zh-CN" sz="1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b="0" dirty="0"/>
              <a:t>And Your Slogan Here.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/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/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/>
          <p:cNvSpPr txBox="1"/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3765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90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2" name="副标题 9"/>
          <p:cNvSpPr txBox="1"/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376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www.islide.cc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/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/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1.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2.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0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版权声明  </a:t>
              </a:r>
              <a:r>
                <a:rPr lang="en-US" altLang="zh-CN" sz="1050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COPYRIGHT NOTICE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/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3765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3" name="矩形 190"/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PPT</a:t>
              </a:r>
              <a:r>
                <a:rPr lang="zh-CN" altLang="en-US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“一键”美化神器</a:t>
              </a:r>
              <a:endParaRPr lang="en-US" altLang="zh-CN" sz="10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180K+</a:t>
              </a:r>
              <a:r>
                <a:rPr lang="zh-CN" altLang="en-US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专业</a:t>
              </a: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PPT</a:t>
              </a:r>
              <a:r>
                <a:rPr lang="zh-CN" altLang="en-US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素材资源下载</a:t>
              </a:r>
              <a:endParaRPr lang="en-US" altLang="zh-CN" sz="10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defTabSz="913765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All-in-One PowerPoint Optimization Add-in </a:t>
              </a: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180K+ Professional PowerPoint Resources</a:t>
              </a: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/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/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90204" pitchFamily="34" charset="0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39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90204" pitchFamily="34" charset="0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/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/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/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/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2" name="Freeform 18"/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5" name="Freeform 21"/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7" name="Freeform 23"/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/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grpSp>
          <p:nvGrpSpPr>
            <p:cNvPr id="52" name="组合 212"/>
            <p:cNvGrpSpPr/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90204" pitchFamily="34" charset="0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8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90204" pitchFamily="34" charset="0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</a:t>
            </a:r>
            <a:r>
              <a:rPr lang="zh-CN" altLang="en-US" dirty="0" smtClean="0"/>
              <a:t>单元</a:t>
            </a:r>
            <a:r>
              <a:rPr lang="zh-CN" altLang="en-US" dirty="0"/>
              <a:t>测试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洛与霞、亚当与夏娃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Picture 2" descr="https://dss2.bdstatic.com/70cFvnSh_Q1YnxGkpoWK1HF6hhy/it/u=2986433414,23200938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72" y="4013437"/>
            <a:ext cx="4048389" cy="224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为什么要写单元测试？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22" name="îṧlíḑé"/>
          <p:cNvGrpSpPr/>
          <p:nvPr/>
        </p:nvGrpSpPr>
        <p:grpSpPr>
          <a:xfrm>
            <a:off x="609600" y="1485899"/>
            <a:ext cx="3378874" cy="3819324"/>
            <a:chOff x="4401007" y="2057571"/>
            <a:chExt cx="3378874" cy="3819324"/>
          </a:xfrm>
        </p:grpSpPr>
        <p:sp>
          <p:nvSpPr>
            <p:cNvPr id="140" name="ïṣļîďè"/>
            <p:cNvSpPr/>
            <p:nvPr/>
          </p:nvSpPr>
          <p:spPr>
            <a:xfrm>
              <a:off x="4401007" y="2193991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1" name="ïŝ1îḍê"/>
            <p:cNvSpPr/>
            <p:nvPr/>
          </p:nvSpPr>
          <p:spPr>
            <a:xfrm>
              <a:off x="4596480" y="2057571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工作变得轻松、设计变得更好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iṧḷîḑè"/>
            <p:cNvSpPr/>
            <p:nvPr/>
          </p:nvSpPr>
          <p:spPr>
            <a:xfrm>
              <a:off x="4401007" y="2750907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3" name="iṥļiḋè"/>
            <p:cNvSpPr/>
            <p:nvPr/>
          </p:nvSpPr>
          <p:spPr>
            <a:xfrm>
              <a:off x="4596480" y="2614487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减少花费在调试上面的时间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îṧḷiḋè"/>
            <p:cNvSpPr/>
            <p:nvPr/>
          </p:nvSpPr>
          <p:spPr>
            <a:xfrm>
              <a:off x="4401007" y="3307823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5" name="ïṥḻiḋê"/>
            <p:cNvSpPr/>
            <p:nvPr/>
          </p:nvSpPr>
          <p:spPr>
            <a:xfrm>
              <a:off x="4596480" y="3171403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带来更高的测试覆盖率（代码质量更高）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íṥlíḓê"/>
            <p:cNvSpPr/>
            <p:nvPr/>
          </p:nvSpPr>
          <p:spPr>
            <a:xfrm>
              <a:off x="4596480" y="3728319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 smtClean="0">
                  <a:solidFill>
                    <a:srgbClr val="000000"/>
                  </a:solidFill>
                </a:rPr>
                <a:t>自信的进行重构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îṣ1ïḍé"/>
            <p:cNvSpPr/>
            <p:nvPr/>
          </p:nvSpPr>
          <p:spPr>
            <a:xfrm>
              <a:off x="4401007" y="4421654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9" name="íṣlide"/>
            <p:cNvSpPr/>
            <p:nvPr/>
          </p:nvSpPr>
          <p:spPr>
            <a:xfrm>
              <a:off x="4596480" y="4285234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提供团队的效率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îšľïḓê"/>
            <p:cNvSpPr/>
            <p:nvPr/>
          </p:nvSpPr>
          <p:spPr>
            <a:xfrm>
              <a:off x="4401007" y="4978570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1" name="ïşľïḑé"/>
            <p:cNvSpPr/>
            <p:nvPr/>
          </p:nvSpPr>
          <p:spPr>
            <a:xfrm>
              <a:off x="4596480" y="4842150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将预期的行为文档化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iS1íḓê"/>
            <p:cNvSpPr/>
            <p:nvPr/>
          </p:nvSpPr>
          <p:spPr>
            <a:xfrm>
              <a:off x="4401007" y="5535486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3" name="ís1ïḑé"/>
            <p:cNvSpPr/>
            <p:nvPr/>
          </p:nvSpPr>
          <p:spPr>
            <a:xfrm>
              <a:off x="4596480" y="5399066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敏捷开发最佳实践之一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TDD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1219200" y="2198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9" name="îṣ1ïḍé"/>
          <p:cNvSpPr/>
          <p:nvPr/>
        </p:nvSpPr>
        <p:spPr>
          <a:xfrm>
            <a:off x="616867" y="3293067"/>
            <a:ext cx="205139" cy="20498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1025" name="图片 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92" y="1185104"/>
            <a:ext cx="3756640" cy="2144748"/>
          </a:xfrm>
          <a:prstGeom prst="rect">
            <a:avLst/>
          </a:prstGeom>
        </p:spPr>
      </p:pic>
      <p:pic>
        <p:nvPicPr>
          <p:cNvPr id="1030" name="Picture 6" descr="https://ss3.bdstatic.com/70cFv8Sh_Q1YnxGkpoWK1HF6hhy/it/u=1944539144,372831698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71" y="3713562"/>
            <a:ext cx="5086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utoShape 8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" name="AutoShape 10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1" name="AutoShape 12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2" name="AutoShape 14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3" name="图片 10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99" y="1214467"/>
            <a:ext cx="3581401" cy="19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为什么不写单元测试？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" name="îṧlíḑé"/>
          <p:cNvGrpSpPr/>
          <p:nvPr/>
        </p:nvGrpSpPr>
        <p:grpSpPr>
          <a:xfrm>
            <a:off x="1055385" y="1492804"/>
            <a:ext cx="3378874" cy="3262408"/>
            <a:chOff x="4401007" y="2057571"/>
            <a:chExt cx="3378874" cy="3262408"/>
          </a:xfrm>
        </p:grpSpPr>
        <p:sp>
          <p:nvSpPr>
            <p:cNvPr id="8" name="ïṣļîďè"/>
            <p:cNvSpPr/>
            <p:nvPr/>
          </p:nvSpPr>
          <p:spPr>
            <a:xfrm>
              <a:off x="4401007" y="2193991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ïŝ1îḍê"/>
            <p:cNvSpPr/>
            <p:nvPr/>
          </p:nvSpPr>
          <p:spPr>
            <a:xfrm>
              <a:off x="4596480" y="2057571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 smtClean="0">
                  <a:solidFill>
                    <a:srgbClr val="000000"/>
                  </a:solidFill>
                </a:rPr>
                <a:t>项目进度压力大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iṧḷîḑè"/>
            <p:cNvSpPr/>
            <p:nvPr/>
          </p:nvSpPr>
          <p:spPr>
            <a:xfrm>
              <a:off x="4401007" y="2750907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iṥļiḋè"/>
            <p:cNvSpPr/>
            <p:nvPr/>
          </p:nvSpPr>
          <p:spPr>
            <a:xfrm>
              <a:off x="4596480" y="2614487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写单元测试麻烦，我想专注写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BUG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ṧḷiḋè"/>
            <p:cNvSpPr/>
            <p:nvPr/>
          </p:nvSpPr>
          <p:spPr>
            <a:xfrm>
              <a:off x="4401007" y="3307823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ïṥḻiḋê"/>
            <p:cNvSpPr/>
            <p:nvPr/>
          </p:nvSpPr>
          <p:spPr>
            <a:xfrm>
              <a:off x="4596480" y="3171403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 smtClean="0">
                  <a:solidFill>
                    <a:srgbClr val="000000"/>
                  </a:solidFill>
                </a:rPr>
                <a:t>认可该做单元测试，但让人人同意的事情很多，比如多吃蔬菜、该多锻炼，往往很少人会做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íṥlíḓê"/>
            <p:cNvSpPr/>
            <p:nvPr/>
          </p:nvSpPr>
          <p:spPr>
            <a:xfrm>
              <a:off x="4596480" y="3728319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不知道写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îṣ1ïḍé"/>
            <p:cNvSpPr/>
            <p:nvPr/>
          </p:nvSpPr>
          <p:spPr>
            <a:xfrm>
              <a:off x="4401007" y="4421654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íṣlide"/>
            <p:cNvSpPr/>
            <p:nvPr/>
          </p:nvSpPr>
          <p:spPr>
            <a:xfrm>
              <a:off x="4596480" y="4285234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哥买了无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bug</a:t>
              </a:r>
              <a:r>
                <a:rPr lang="zh-CN" altLang="en-US" sz="1200" dirty="0" smtClean="0">
                  <a:solidFill>
                    <a:srgbClr val="000000"/>
                  </a:solidFill>
                </a:rPr>
                <a:t>符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îšľïḓê"/>
            <p:cNvSpPr/>
            <p:nvPr/>
          </p:nvSpPr>
          <p:spPr>
            <a:xfrm>
              <a:off x="4401007" y="4978570"/>
              <a:ext cx="205139" cy="20498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ïşľïḑé"/>
            <p:cNvSpPr/>
            <p:nvPr/>
          </p:nvSpPr>
          <p:spPr>
            <a:xfrm>
              <a:off x="4596480" y="4842150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noProof="0" dirty="0" smtClean="0">
                  <a:solidFill>
                    <a:srgbClr val="000000"/>
                  </a:solidFill>
                </a:rPr>
                <a:t>哥写代码行云流水，不会有</a:t>
              </a:r>
              <a:r>
                <a:rPr lang="en-US" altLang="zh-CN" sz="1200" noProof="0" dirty="0" smtClean="0">
                  <a:solidFill>
                    <a:srgbClr val="000000"/>
                  </a:solidFill>
                </a:rPr>
                <a:t>bug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îṧḷiḋè"/>
          <p:cNvSpPr/>
          <p:nvPr/>
        </p:nvSpPr>
        <p:spPr>
          <a:xfrm>
            <a:off x="1055385" y="3300450"/>
            <a:ext cx="205139" cy="20498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65" y="1466171"/>
            <a:ext cx="5686333" cy="38725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55733" y="4910667"/>
            <a:ext cx="2065868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 smtClean="0">
                <a:solidFill>
                  <a:srgbClr val="FF0000"/>
                </a:solidFill>
              </a:rPr>
              <a:t>我要写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bug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写单元测试的真实目的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5" name="ïsliḍé"/>
          <p:cNvSpPr/>
          <p:nvPr/>
        </p:nvSpPr>
        <p:spPr bwMode="auto">
          <a:xfrm>
            <a:off x="1382665" y="1598637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ísļïḋê"/>
          <p:cNvSpPr/>
          <p:nvPr/>
        </p:nvSpPr>
        <p:spPr bwMode="auto">
          <a:xfrm>
            <a:off x="1368190" y="2677129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文本框 113"/>
          <p:cNvSpPr txBox="1"/>
          <p:nvPr/>
        </p:nvSpPr>
        <p:spPr>
          <a:xfrm>
            <a:off x="1219200" y="2198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27" name="AutoShape 8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" name="AutoShape 10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1" name="AutoShape 12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2" name="AutoShape 14" descr="https://upload-images.jianshu.io/upload_images/1233356-341d54537ee5b3ff.png?imageMogr2/auto-orient/strip|imageView2/2/w/619/format/webp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îṧḻîḍê"/>
          <p:cNvSpPr txBox="1"/>
          <p:nvPr/>
        </p:nvSpPr>
        <p:spPr>
          <a:xfrm>
            <a:off x="669923" y="1291503"/>
            <a:ext cx="10590743" cy="830843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</a:rPr>
              <a:t>单元</a:t>
            </a:r>
            <a:r>
              <a:rPr lang="zh-CN" altLang="en-US" sz="1400" b="1" dirty="0">
                <a:solidFill>
                  <a:schemeClr val="accent1"/>
                </a:solidFill>
              </a:rPr>
              <a:t>测试设计目的并不是为了获得一些更好的整理质量</a:t>
            </a:r>
            <a:r>
              <a:rPr lang="en-US" altLang="zh-CN" sz="1400" b="1" dirty="0">
                <a:solidFill>
                  <a:schemeClr val="accent1"/>
                </a:solidFill>
              </a:rPr>
              <a:t>.</a:t>
            </a:r>
            <a:r>
              <a:rPr lang="zh-CN" altLang="en-US" sz="1400" b="1" dirty="0">
                <a:solidFill>
                  <a:schemeClr val="accent1"/>
                </a:solidFill>
              </a:rPr>
              <a:t>也就是说</a:t>
            </a:r>
            <a:r>
              <a:rPr lang="en-US" altLang="zh-CN" sz="1400" b="1" dirty="0">
                <a:solidFill>
                  <a:schemeClr val="accent1"/>
                </a:solidFill>
              </a:rPr>
              <a:t>,</a:t>
            </a:r>
            <a:r>
              <a:rPr lang="zh-CN" altLang="en-US" sz="1400" b="1" dirty="0">
                <a:solidFill>
                  <a:schemeClr val="accent1"/>
                </a:solidFill>
              </a:rPr>
              <a:t>它并不是针对最终用户、项目经理和开发组长的工具</a:t>
            </a:r>
            <a:r>
              <a:rPr lang="en-US" altLang="zh-CN" sz="1400" b="1" dirty="0">
                <a:solidFill>
                  <a:schemeClr val="accent1"/>
                </a:solidFill>
              </a:rPr>
              <a:t>;</a:t>
            </a:r>
            <a:r>
              <a:rPr lang="zh-CN" altLang="en-US" sz="1400" b="1" dirty="0">
                <a:solidFill>
                  <a:schemeClr val="accent1"/>
                </a:solidFill>
              </a:rPr>
              <a:t>而是由程序员自己完成</a:t>
            </a:r>
            <a:r>
              <a:rPr lang="en-US" altLang="zh-CN" sz="1400" b="1" dirty="0">
                <a:solidFill>
                  <a:schemeClr val="accent1"/>
                </a:solidFill>
              </a:rPr>
              <a:t>,</a:t>
            </a:r>
            <a:r>
              <a:rPr lang="zh-CN" altLang="en-US" sz="1400" b="1" dirty="0">
                <a:solidFill>
                  <a:schemeClr val="accent1"/>
                </a:solidFill>
              </a:rPr>
              <a:t>并且最终收益的也是程序员自己</a:t>
            </a:r>
            <a:r>
              <a:rPr lang="en-US" altLang="zh-CN" sz="1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3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JUnit</a:t>
            </a:r>
            <a:r>
              <a:rPr lang="zh-CN" altLang="en-US" dirty="0" smtClean="0"/>
              <a:t>实战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欢迎进入单元测试世界，请系好安全带！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7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354831-4583-4a0a-af08-df1da69610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f0e110-c422-4047-af34-da3053609d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e2be37c-4858-40e5-9ddd-560b0c7e30e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2e85c5-8611-4c7c-8344-ccbf20d8424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f9174f-8e44-4a5b-b70b-76b6e3001ea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3f0d05-6222-4a6e-b973-3bbde5f83761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100</TotalTime>
  <Words>2764</Words>
  <Application>Microsoft Macintosh PowerPoint</Application>
  <PresentationFormat>宽屏</PresentationFormat>
  <Paragraphs>484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Calibri</vt:lpstr>
      <vt:lpstr>Impact</vt:lpstr>
      <vt:lpstr>宋体</vt:lpstr>
      <vt:lpstr>微软雅黑</vt:lpstr>
      <vt:lpstr>Arial</vt:lpstr>
      <vt:lpstr>主题5</vt:lpstr>
      <vt:lpstr>大话单元测试系列之手模手教你写单元测试</vt:lpstr>
      <vt:lpstr>PowerPoint 演示文稿</vt:lpstr>
      <vt:lpstr>测试VS单元测试</vt:lpstr>
      <vt:lpstr>测试VS单元测试</vt:lpstr>
      <vt:lpstr>为什么要单元测试</vt:lpstr>
      <vt:lpstr>为什么要写单元测试？</vt:lpstr>
      <vt:lpstr>为什么不写单元测试？</vt:lpstr>
      <vt:lpstr>写单元测试的真实目的</vt:lpstr>
      <vt:lpstr>JUnit实战</vt:lpstr>
      <vt:lpstr>测试VS单元测试</vt:lpstr>
      <vt:lpstr>测试VS单元测试</vt:lpstr>
      <vt:lpstr>测试VS单元测试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用户</cp:lastModifiedBy>
  <cp:revision>116</cp:revision>
  <cp:lastPrinted>2019-12-15T13:33:55Z</cp:lastPrinted>
  <dcterms:created xsi:type="dcterms:W3CDTF">2019-12-15T13:33:55Z</dcterms:created>
  <dcterms:modified xsi:type="dcterms:W3CDTF">2019-12-15T15:14:30Z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2052-1.2.1.1575</vt:lpwstr>
  </property>
</Properties>
</file>